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6.xml" ContentType="application/vnd.openxmlformats-officedocument.presentationml.tag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7.xml" ContentType="application/vnd.openxmlformats-officedocument.presentationml.tag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.xml" ContentType="application/vnd.openxmlformats-officedocument.themeOverr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8.xml" ContentType="application/vnd.openxmlformats-officedocument.presentationml.tags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9.xml" ContentType="application/vnd.openxmlformats-officedocument.presentationml.tags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2.xml" ContentType="application/vnd.openxmlformats-officedocument.themeOverrid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3.xml" ContentType="application/vnd.openxmlformats-officedocument.themeOverrid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ags/tag10.xml" ContentType="application/vnd.openxmlformats-officedocument.presentationml.tags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tags/tag11.xml" ContentType="application/vnd.openxmlformats-officedocument.presentationml.tags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3.xml" ContentType="application/vnd.openxmlformats-officedocument.drawingml.chartshapes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tags/tag12.xml" ContentType="application/vnd.openxmlformats-officedocument.presentationml.tags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0" r:id="rId4"/>
    <p:sldId id="259" r:id="rId5"/>
    <p:sldId id="262" r:id="rId6"/>
    <p:sldId id="291" r:id="rId7"/>
    <p:sldId id="264" r:id="rId8"/>
    <p:sldId id="287" r:id="rId9"/>
    <p:sldId id="288" r:id="rId10"/>
    <p:sldId id="267" r:id="rId11"/>
    <p:sldId id="306" r:id="rId12"/>
    <p:sldId id="289" r:id="rId13"/>
    <p:sldId id="271" r:id="rId14"/>
    <p:sldId id="272" r:id="rId15"/>
    <p:sldId id="274" r:id="rId16"/>
    <p:sldId id="290" r:id="rId17"/>
    <p:sldId id="275" r:id="rId18"/>
    <p:sldId id="279" r:id="rId19"/>
    <p:sldId id="286" r:id="rId20"/>
    <p:sldId id="284" r:id="rId21"/>
    <p:sldId id="282" r:id="rId22"/>
    <p:sldId id="308" r:id="rId23"/>
    <p:sldId id="285" r:id="rId24"/>
    <p:sldId id="292" r:id="rId25"/>
    <p:sldId id="293" r:id="rId26"/>
    <p:sldId id="294" r:id="rId27"/>
    <p:sldId id="295" r:id="rId28"/>
    <p:sldId id="298" r:id="rId29"/>
    <p:sldId id="297" r:id="rId30"/>
    <p:sldId id="299" r:id="rId31"/>
    <p:sldId id="296" r:id="rId32"/>
    <p:sldId id="300" r:id="rId33"/>
    <p:sldId id="301" r:id="rId34"/>
    <p:sldId id="302" r:id="rId35"/>
    <p:sldId id="303" r:id="rId36"/>
    <p:sldId id="304" r:id="rId37"/>
    <p:sldId id="305" r:id="rId38"/>
    <p:sldId id="307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9" autoAdjust="0"/>
    <p:restoredTop sz="80626" autoAdjust="0"/>
  </p:normalViewPr>
  <p:slideViewPr>
    <p:cSldViewPr snapToGrid="0" snapToObjects="1">
      <p:cViewPr varScale="1">
        <p:scale>
          <a:sx n="58" d="100"/>
          <a:sy n="58" d="100"/>
        </p:scale>
        <p:origin x="8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lp\data\grid1_5chmeybn.xls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B\Downloads\PPT.EX.%20V2.1%20(1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2.bin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chael\Desktop\football%20field%20WB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lp\data\XLS39ACO.xls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B\Downloads\PPT.EX.%20V2.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../embeddings/oleObject3.bin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../embeddings/oleObject4.bin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chael\Desktop\football%20field%20WB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B\Downloads\PPT.EX.%20V2.1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B\Downloads\PPT.EX.%20V2.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chael\Desktop\Timelo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chael\Desktop\Timelo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chael\Desktop\football%20field%20WB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chael\Desktop\football%20field%20WB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7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CAD-USD Forecast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Sheet1!$B$14</c:f>
              <c:strCache>
                <c:ptCount val="1"/>
                <c:pt idx="0">
                  <c:v>Actual Historical</c:v>
                </c:pt>
              </c:strCache>
            </c:strRef>
          </c:tx>
          <c:spPr>
            <a:ln w="28575">
              <a:solidFill>
                <a:schemeClr val="accent1">
                  <a:alpha val="20000"/>
                </a:schemeClr>
              </a:solidFill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Sheet1!$C$13:$J$13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xVal>
          <c:yVal>
            <c:numRef>
              <c:f>Sheet1!$C$14:$J$14</c:f>
              <c:numCache>
                <c:formatCode>General</c:formatCode>
                <c:ptCount val="8"/>
                <c:pt idx="0">
                  <c:v>0.94</c:v>
                </c:pt>
                <c:pt idx="1">
                  <c:v>0.86</c:v>
                </c:pt>
                <c:pt idx="2">
                  <c:v>0.72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Sheet1!$B$15</c:f>
              <c:strCache>
                <c:ptCount val="1"/>
                <c:pt idx="0">
                  <c:v>Mean</c:v>
                </c:pt>
              </c:strCache>
            </c:strRef>
          </c:tx>
          <c:spPr>
            <a:ln w="28575">
              <a:solidFill>
                <a:schemeClr val="accent2">
                  <a:alpha val="20000"/>
                </a:schemeClr>
              </a:solidFill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Sheet1!$C$13:$J$13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xVal>
          <c:yVal>
            <c:numRef>
              <c:f>Sheet1!$C$15:$J$15</c:f>
              <c:numCache>
                <c:formatCode>General</c:formatCode>
                <c:ptCount val="8"/>
                <c:pt idx="2">
                  <c:v>0.72</c:v>
                </c:pt>
                <c:pt idx="3">
                  <c:v>0.72</c:v>
                </c:pt>
                <c:pt idx="4">
                  <c:v>0.77</c:v>
                </c:pt>
                <c:pt idx="5">
                  <c:v>0.82</c:v>
                </c:pt>
                <c:pt idx="6">
                  <c:v>0.84</c:v>
                </c:pt>
                <c:pt idx="7">
                  <c:v>0.85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Sheet1!$B$16</c:f>
              <c:strCache>
                <c:ptCount val="1"/>
                <c:pt idx="0">
                  <c:v>Barclays</c:v>
                </c:pt>
              </c:strCache>
            </c:strRef>
          </c:tx>
          <c:spPr>
            <a:ln w="28575">
              <a:solidFill>
                <a:schemeClr val="accent3">
                  <a:alpha val="20000"/>
                </a:schemeClr>
              </a:solidFill>
            </a:ln>
            <a:effectLst/>
          </c:spPr>
          <c:marker>
            <c:symbol val="circle"/>
            <c:size val="4"/>
            <c:spPr>
              <a:solidFill>
                <a:schemeClr val="accent3"/>
              </a:solidFill>
              <a:ln w="9525" cap="flat" cmpd="sng" algn="ctr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Sheet1!$C$13:$J$13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xVal>
          <c:yVal>
            <c:numRef>
              <c:f>Sheet1!$C$16:$J$16</c:f>
              <c:numCache>
                <c:formatCode>General</c:formatCode>
                <c:ptCount val="8"/>
                <c:pt idx="2">
                  <c:v>0.72</c:v>
                </c:pt>
                <c:pt idx="3">
                  <c:v>0.71</c:v>
                </c:pt>
                <c:pt idx="4">
                  <c:v>0.77</c:v>
                </c:pt>
                <c:pt idx="5">
                  <c:v>0.78</c:v>
                </c:pt>
                <c:pt idx="6">
                  <c:v>0.79</c:v>
                </c:pt>
                <c:pt idx="7">
                  <c:v>0.82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Sheet1!$B$17</c:f>
              <c:strCache>
                <c:ptCount val="1"/>
                <c:pt idx="0">
                  <c:v>JP Morgan Chase</c:v>
                </c:pt>
              </c:strCache>
            </c:strRef>
          </c:tx>
          <c:spPr>
            <a:ln w="28575">
              <a:solidFill>
                <a:schemeClr val="accent4">
                  <a:alpha val="20000"/>
                </a:schemeClr>
              </a:solidFill>
            </a:ln>
            <a:effectLst/>
          </c:spPr>
          <c:marker>
            <c:symbol val="circle"/>
            <c:size val="4"/>
            <c:spPr>
              <a:solidFill>
                <a:schemeClr val="accent4"/>
              </a:solidFill>
              <a:ln w="9525" cap="flat" cmpd="sng" algn="ctr">
                <a:solidFill>
                  <a:schemeClr val="accent4"/>
                </a:solidFill>
                <a:round/>
              </a:ln>
              <a:effectLst/>
            </c:spPr>
          </c:marker>
          <c:xVal>
            <c:numRef>
              <c:f>Sheet1!$C$13:$J$13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xVal>
          <c:yVal>
            <c:numRef>
              <c:f>Sheet1!$C$17:$J$17</c:f>
              <c:numCache>
                <c:formatCode>General</c:formatCode>
                <c:ptCount val="8"/>
                <c:pt idx="2">
                  <c:v>0.72</c:v>
                </c:pt>
                <c:pt idx="3">
                  <c:v>0.75</c:v>
                </c:pt>
                <c:pt idx="4">
                  <c:v>0.77</c:v>
                </c:pt>
                <c:pt idx="5">
                  <c:v>0.8</c:v>
                </c:pt>
                <c:pt idx="6">
                  <c:v>0.83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Sheet1!$B$18</c:f>
              <c:strCache>
                <c:ptCount val="1"/>
                <c:pt idx="0">
                  <c:v>Morgan Stanley</c:v>
                </c:pt>
              </c:strCache>
            </c:strRef>
          </c:tx>
          <c:spPr>
            <a:ln w="28575">
              <a:solidFill>
                <a:schemeClr val="accent5">
                  <a:alpha val="20000"/>
                </a:schemeClr>
              </a:solidFill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 cap="flat" cmpd="sng" algn="ctr">
                <a:solidFill>
                  <a:schemeClr val="accent5"/>
                </a:solidFill>
                <a:round/>
              </a:ln>
              <a:effectLst/>
            </c:spPr>
          </c:marker>
          <c:xVal>
            <c:numRef>
              <c:f>Sheet1!$C$13:$J$13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xVal>
          <c:yVal>
            <c:numRef>
              <c:f>Sheet1!$C$18:$J$18</c:f>
              <c:numCache>
                <c:formatCode>General</c:formatCode>
                <c:ptCount val="8"/>
                <c:pt idx="2">
                  <c:v>0.72</c:v>
                </c:pt>
                <c:pt idx="3">
                  <c:v>0.69</c:v>
                </c:pt>
                <c:pt idx="4">
                  <c:v>0.71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Sheet1!$B$19</c:f>
              <c:strCache>
                <c:ptCount val="1"/>
                <c:pt idx="0">
                  <c:v>RBC Capital Markets</c:v>
                </c:pt>
              </c:strCache>
            </c:strRef>
          </c:tx>
          <c:spPr>
            <a:ln w="28575">
              <a:solidFill>
                <a:schemeClr val="accent6">
                  <a:alpha val="20000"/>
                </a:schemeClr>
              </a:solidFill>
            </a:ln>
            <a:effectLst/>
          </c:spPr>
          <c:marker>
            <c:symbol val="circle"/>
            <c:size val="4"/>
            <c:spPr>
              <a:solidFill>
                <a:schemeClr val="accent6"/>
              </a:solidFill>
              <a:ln w="9525" cap="flat" cmpd="sng" algn="ctr">
                <a:solidFill>
                  <a:schemeClr val="accent6"/>
                </a:solidFill>
                <a:round/>
              </a:ln>
              <a:effectLst/>
            </c:spPr>
          </c:marker>
          <c:xVal>
            <c:numRef>
              <c:f>Sheet1!$C$13:$J$13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xVal>
          <c:yVal>
            <c:numRef>
              <c:f>Sheet1!$C$19:$J$19</c:f>
              <c:numCache>
                <c:formatCode>General</c:formatCode>
                <c:ptCount val="8"/>
                <c:pt idx="2">
                  <c:v>0.72</c:v>
                </c:pt>
                <c:pt idx="3">
                  <c:v>0.73</c:v>
                </c:pt>
                <c:pt idx="4">
                  <c:v>0.77</c:v>
                </c:pt>
                <c:pt idx="5">
                  <c:v>0.82</c:v>
                </c:pt>
                <c:pt idx="6">
                  <c:v>0.84</c:v>
                </c:pt>
                <c:pt idx="7">
                  <c:v>0.85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7038680"/>
        <c:axId val="387037112"/>
      </c:scatterChart>
      <c:valAx>
        <c:axId val="387038680"/>
        <c:scaling>
          <c:orientation val="minMax"/>
          <c:max val="2020"/>
          <c:min val="2013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037112"/>
        <c:crosses val="autoZero"/>
        <c:crossBetween val="midCat"/>
      </c:valAx>
      <c:valAx>
        <c:axId val="387037112"/>
        <c:scaling>
          <c:orientation val="minMax"/>
          <c:max val="0.95"/>
          <c:min val="0.65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0386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CA" sz="1800" b="1" dirty="0">
                <a:solidFill>
                  <a:schemeClr val="tx1"/>
                </a:solidFill>
              </a:rPr>
              <a:t>Current</a:t>
            </a:r>
            <a:r>
              <a:rPr lang="en-CA" sz="1800" b="1" baseline="0" dirty="0">
                <a:solidFill>
                  <a:schemeClr val="tx1"/>
                </a:solidFill>
              </a:rPr>
              <a:t> Assets Utilization Rates</a:t>
            </a:r>
            <a:endParaRPr lang="en-CA" sz="18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'[PPT.EX. V2.1 (1).xlsx]Balance Sheet'!$B$23</c:f>
              <c:strCache>
                <c:ptCount val="1"/>
                <c:pt idx="0">
                  <c:v>AR Turnover 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'[PPT.EX. V2.1 (1).xlsx]Balance Sheet'!$D$4:$G$4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'[PPT.EX. V2.1 (1).xlsx]Balance Sheet'!$C$23:$G$23</c:f>
              <c:numCache>
                <c:formatCode>#,##0.0</c:formatCode>
                <c:ptCount val="4"/>
                <c:pt idx="0">
                  <c:v>67.903476012640056</c:v>
                </c:pt>
                <c:pt idx="1">
                  <c:v>72.458621727354796</c:v>
                </c:pt>
                <c:pt idx="2">
                  <c:v>56.609653024911026</c:v>
                </c:pt>
                <c:pt idx="3">
                  <c:v>69.32434575733545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'[PPT.EX. V2.1 (1).xlsx]Balance Sheet'!$B$24</c:f>
              <c:strCache>
                <c:ptCount val="1"/>
                <c:pt idx="0">
                  <c:v>Inventory Turnover 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'[PPT.EX. V2.1 (1).xlsx]Balance Sheet'!$D$4:$G$4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'[PPT.EX. V2.1 (1).xlsx]Balance Sheet'!$C$24:$G$24</c:f>
              <c:numCache>
                <c:formatCode>#,##0.0</c:formatCode>
                <c:ptCount val="4"/>
                <c:pt idx="0">
                  <c:v>17.143313025819555</c:v>
                </c:pt>
                <c:pt idx="1">
                  <c:v>15.185418768920282</c:v>
                </c:pt>
                <c:pt idx="2">
                  <c:v>13.659475124778618</c:v>
                </c:pt>
                <c:pt idx="3">
                  <c:v>11.60929614873838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0443360"/>
        <c:axId val="390446104"/>
      </c:lineChart>
      <c:catAx>
        <c:axId val="39044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446104"/>
        <c:crosses val="autoZero"/>
        <c:auto val="1"/>
        <c:lblAlgn val="ctr"/>
        <c:lblOffset val="100"/>
        <c:noMultiLvlLbl val="0"/>
      </c:catAx>
      <c:valAx>
        <c:axId val="390446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44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</a:t>
            </a:r>
            <a:r>
              <a:rPr lang="en-US" sz="1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Available VS </a:t>
            </a:r>
            <a:r>
              <a:rPr lang="en-US" sz="18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 &amp;Dividend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6833432395844931"/>
          <c:y val="6.26917424100320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'[WB.v5.xlsx]Income Statement'!$B$41</c:f>
              <c:strCache>
                <c:ptCount val="1"/>
                <c:pt idx="0">
                  <c:v>Cash Available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'[WB.v5.xlsx]Income Statement'!$C$40:$L$40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'[WB.v5.xlsx]Income Statement'!$C$41:$L$41</c:f>
              <c:numCache>
                <c:formatCode>#,##0.00</c:formatCode>
                <c:ptCount val="9"/>
                <c:pt idx="0">
                  <c:v>30.023</c:v>
                </c:pt>
                <c:pt idx="1">
                  <c:v>43.533999999999999</c:v>
                </c:pt>
                <c:pt idx="2">
                  <c:v>41.353000000000002</c:v>
                </c:pt>
                <c:pt idx="3">
                  <c:v>8.41</c:v>
                </c:pt>
                <c:pt idx="4">
                  <c:v>5.6820003089904798</c:v>
                </c:pt>
                <c:pt idx="5">
                  <c:v>9.8306540633170965</c:v>
                </c:pt>
                <c:pt idx="6">
                  <c:v>14.540306396026152</c:v>
                </c:pt>
                <c:pt idx="7">
                  <c:v>20.430930610374062</c:v>
                </c:pt>
                <c:pt idx="8">
                  <c:v>27.445227597375279</c:v>
                </c:pt>
              </c:numCache>
            </c:numRef>
          </c:val>
        </c:ser>
        <c:ser>
          <c:idx val="1"/>
          <c:order val="1"/>
          <c:tx>
            <c:strRef>
              <c:f>'[WB.v5.xlsx]Income Statement'!$B$42</c:f>
              <c:strCache>
                <c:ptCount val="1"/>
                <c:pt idx="0">
                  <c:v>Interest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'[WB.v5.xlsx]Income Statement'!$C$40:$L$40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'[WB.v5.xlsx]Income Statement'!$C$42:$L$42</c:f>
              <c:numCache>
                <c:formatCode>#,##0.0</c:formatCode>
                <c:ptCount val="9"/>
                <c:pt idx="0">
                  <c:v>17.457999999999998</c:v>
                </c:pt>
                <c:pt idx="1">
                  <c:v>16.75</c:v>
                </c:pt>
                <c:pt idx="2">
                  <c:v>18.591999999999999</c:v>
                </c:pt>
                <c:pt idx="3">
                  <c:v>11.955</c:v>
                </c:pt>
                <c:pt idx="4">
                  <c:v>9.2509528000000003</c:v>
                </c:pt>
                <c:pt idx="5">
                  <c:v>9.2509528000000003</c:v>
                </c:pt>
                <c:pt idx="6">
                  <c:v>9.2509528000000003</c:v>
                </c:pt>
                <c:pt idx="7">
                  <c:v>9.2509528000000003</c:v>
                </c:pt>
                <c:pt idx="8">
                  <c:v>9.2509528000000003</c:v>
                </c:pt>
              </c:numCache>
            </c:numRef>
          </c:val>
        </c:ser>
        <c:ser>
          <c:idx val="2"/>
          <c:order val="2"/>
          <c:tx>
            <c:strRef>
              <c:f>'[WB.v5.xlsx]Income Statement'!$B$43</c:f>
              <c:strCache>
                <c:ptCount val="1"/>
                <c:pt idx="0">
                  <c:v>Dividends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'[WB.v5.xlsx]Income Statement'!$C$40:$L$40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'[WB.v5.xlsx]Income Statement'!$C$43:$L$43</c:f>
              <c:numCache>
                <c:formatCode>#,##0.00</c:formatCode>
                <c:ptCount val="9"/>
                <c:pt idx="0">
                  <c:v>36.950000000000003</c:v>
                </c:pt>
                <c:pt idx="1">
                  <c:v>36.954999999999998</c:v>
                </c:pt>
                <c:pt idx="2">
                  <c:v>37.058999999999997</c:v>
                </c:pt>
                <c:pt idx="3">
                  <c:v>37.091999435424803</c:v>
                </c:pt>
                <c:pt idx="4">
                  <c:v>37</c:v>
                </c:pt>
                <c:pt idx="5">
                  <c:v>37</c:v>
                </c:pt>
                <c:pt idx="6">
                  <c:v>37</c:v>
                </c:pt>
                <c:pt idx="7">
                  <c:v>37</c:v>
                </c:pt>
                <c:pt idx="8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0448064"/>
        <c:axId val="390440616"/>
      </c:barChart>
      <c:catAx>
        <c:axId val="39044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440616"/>
        <c:crosses val="autoZero"/>
        <c:auto val="1"/>
        <c:lblAlgn val="ctr"/>
        <c:lblOffset val="100"/>
        <c:noMultiLvlLbl val="0"/>
      </c:catAx>
      <c:valAx>
        <c:axId val="390440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44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C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Liquidity Ratios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'Financial Analysis'!$B$10</c:f>
              <c:strCache>
                <c:ptCount val="1"/>
                <c:pt idx="0">
                  <c:v>Current Ratio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'Financial Analysis'!$C$2:$K$2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'Financial Analysis'!$C$10:$K$10</c:f>
              <c:numCache>
                <c:formatCode>0.0%</c:formatCode>
                <c:ptCount val="9"/>
                <c:pt idx="0">
                  <c:v>1.349458544131789</c:v>
                </c:pt>
                <c:pt idx="1">
                  <c:v>1.2277652239411321</c:v>
                </c:pt>
                <c:pt idx="2">
                  <c:v>0.61639621891578966</c:v>
                </c:pt>
                <c:pt idx="3">
                  <c:v>0.62654785523705281</c:v>
                </c:pt>
                <c:pt idx="4">
                  <c:v>0.68518012672125383</c:v>
                </c:pt>
                <c:pt idx="5">
                  <c:v>0.75197835319887174</c:v>
                </c:pt>
                <c:pt idx="6">
                  <c:v>0.83386283093243363</c:v>
                </c:pt>
                <c:pt idx="7">
                  <c:v>0.92907054698936864</c:v>
                </c:pt>
                <c:pt idx="8">
                  <c:v>1.0358485180875088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'Financial Analysis'!$B$11</c:f>
              <c:strCache>
                <c:ptCount val="1"/>
                <c:pt idx="0">
                  <c:v>Quick Ratio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'Financial Analysis'!$C$2:$K$2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'Financial Analysis'!$C$11:$K$11</c:f>
              <c:numCache>
                <c:formatCode>0.0%</c:formatCode>
                <c:ptCount val="9"/>
                <c:pt idx="0">
                  <c:v>0.98496885060835382</c:v>
                </c:pt>
                <c:pt idx="1">
                  <c:v>0.86285416304536766</c:v>
                </c:pt>
                <c:pt idx="2">
                  <c:v>0.22302866918969363</c:v>
                </c:pt>
                <c:pt idx="3">
                  <c:v>0.16188342341109666</c:v>
                </c:pt>
                <c:pt idx="4">
                  <c:v>0.21993093157080362</c:v>
                </c:pt>
                <c:pt idx="5">
                  <c:v>0.28649322584686104</c:v>
                </c:pt>
                <c:pt idx="6">
                  <c:v>0.36820313277592837</c:v>
                </c:pt>
                <c:pt idx="7">
                  <c:v>0.46326513585572249</c:v>
                </c:pt>
                <c:pt idx="8">
                  <c:v>0.56991722005340983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0445320"/>
        <c:axId val="391321688"/>
      </c:lineChart>
      <c:catAx>
        <c:axId val="390445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321688"/>
        <c:crosses val="autoZero"/>
        <c:auto val="1"/>
        <c:lblAlgn val="ctr"/>
        <c:lblOffset val="100"/>
        <c:noMultiLvlLbl val="0"/>
      </c:catAx>
      <c:valAx>
        <c:axId val="391321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445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Comparative Share Price CAGR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298884898971373"/>
          <c:y val="0.13600153219167865"/>
          <c:w val="0.80858817671106586"/>
          <c:h val="0.6344525821665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Sheet1!$B$35</c:f>
              <c:strCache>
                <c:ptCount val="1"/>
                <c:pt idx="0">
                  <c:v>WB.CN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Sheet1!$A$36:$A$37</c:f>
              <c:numCache>
                <c:formatCode>m/d/yyyy</c:formatCode>
                <c:ptCount val="2"/>
                <c:pt idx="0">
                  <c:v>40578</c:v>
                </c:pt>
                <c:pt idx="1">
                  <c:v>42404</c:v>
                </c:pt>
              </c:numCache>
            </c:numRef>
          </c:cat>
          <c:val>
            <c:numRef>
              <c:f>Sheet1!$B$36:$B$37</c:f>
              <c:numCache>
                <c:formatCode>General</c:formatCode>
                <c:ptCount val="2"/>
                <c:pt idx="0">
                  <c:v>12.4</c:v>
                </c:pt>
                <c:pt idx="1">
                  <c:v>23.22</c:v>
                </c:pt>
              </c:numCache>
            </c:numRef>
          </c:val>
        </c:ser>
        <c:ser>
          <c:idx val="1"/>
          <c:order val="1"/>
          <c:tx>
            <c:strRef>
              <c:f>Sheet1!$C$35</c:f>
              <c:strCache>
                <c:ptCount val="1"/>
                <c:pt idx="0">
                  <c:v>MTN.US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Sheet1!$A$36:$A$37</c:f>
              <c:numCache>
                <c:formatCode>m/d/yyyy</c:formatCode>
                <c:ptCount val="2"/>
                <c:pt idx="0">
                  <c:v>40578</c:v>
                </c:pt>
                <c:pt idx="1">
                  <c:v>42404</c:v>
                </c:pt>
              </c:numCache>
            </c:numRef>
          </c:cat>
          <c:val>
            <c:numRef>
              <c:f>Sheet1!$C$36:$C$37</c:f>
              <c:numCache>
                <c:formatCode>General</c:formatCode>
                <c:ptCount val="2"/>
                <c:pt idx="0">
                  <c:v>49.01</c:v>
                </c:pt>
                <c:pt idx="1">
                  <c:v>119.85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1327568"/>
        <c:axId val="391327960"/>
      </c:barChart>
      <c:dateAx>
        <c:axId val="39132756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327960"/>
        <c:crosses val="autoZero"/>
        <c:auto val="1"/>
        <c:lblOffset val="100"/>
        <c:baseTimeUnit val="years"/>
        <c:majorUnit val="5"/>
        <c:majorTimeUnit val="years"/>
      </c:dateAx>
      <c:valAx>
        <c:axId val="391327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32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CA" sz="1800" b="1" dirty="0">
                <a:solidFill>
                  <a:schemeClr val="tx1"/>
                </a:solidFill>
              </a:rPr>
              <a:t>Comparable Beta</a:t>
            </a:r>
          </a:p>
        </c:rich>
      </c:tx>
      <c:layout>
        <c:manualLayout>
          <c:xMode val="edge"/>
          <c:yMode val="edge"/>
          <c:x val="0.32310622100862013"/>
          <c:y val="5.94245974384589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'[PPT.EX. V2.1.xlsx]Comparable Valuation'!$I$1</c:f>
              <c:strCache>
                <c:ptCount val="1"/>
                <c:pt idx="0">
                  <c:v>beta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'[PPT.EX. V2.1.xlsx]Comparable Valuation'!$A$2:$A$11</c:f>
              <c:strCache>
                <c:ptCount val="10"/>
                <c:pt idx="0">
                  <c:v>Whistler Blackcomb Holdings</c:v>
                </c:pt>
                <c:pt idx="1">
                  <c:v>Vail Resorts Inc</c:v>
                </c:pt>
                <c:pt idx="2">
                  <c:v>Extended Stay America Inc</c:v>
                </c:pt>
                <c:pt idx="3">
                  <c:v>Marriott Vacations World</c:v>
                </c:pt>
                <c:pt idx="4">
                  <c:v>Hyatt Hotels Corp </c:v>
                </c:pt>
                <c:pt idx="5">
                  <c:v>Starwood Hotels &amp; Resorts</c:v>
                </c:pt>
                <c:pt idx="6">
                  <c:v>Hilton Worldwide Holdings</c:v>
                </c:pt>
                <c:pt idx="7">
                  <c:v>Royal Caribbean Cruises LTD</c:v>
                </c:pt>
                <c:pt idx="8">
                  <c:v>Carnival Corp</c:v>
                </c:pt>
                <c:pt idx="9">
                  <c:v>Average</c:v>
                </c:pt>
              </c:strCache>
            </c:strRef>
          </c:cat>
          <c:val>
            <c:numRef>
              <c:f>'[PPT.EX. V2.1.xlsx]Comparable Valuation'!$I$2:$I$11</c:f>
              <c:numCache>
                <c:formatCode>0.00</c:formatCode>
                <c:ptCount val="10"/>
                <c:pt idx="0">
                  <c:v>0.8</c:v>
                </c:pt>
                <c:pt idx="1">
                  <c:v>0.83</c:v>
                </c:pt>
                <c:pt idx="2">
                  <c:v>1.1299999999999999</c:v>
                </c:pt>
                <c:pt idx="3">
                  <c:v>1.25</c:v>
                </c:pt>
                <c:pt idx="4">
                  <c:v>1.06</c:v>
                </c:pt>
                <c:pt idx="5">
                  <c:v>1.24</c:v>
                </c:pt>
                <c:pt idx="6">
                  <c:v>1.34</c:v>
                </c:pt>
                <c:pt idx="7">
                  <c:v>1</c:v>
                </c:pt>
                <c:pt idx="8">
                  <c:v>0.79</c:v>
                </c:pt>
                <c:pt idx="9">
                  <c:v>1.048888888888889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1326392"/>
        <c:axId val="391320120"/>
      </c:barChart>
      <c:catAx>
        <c:axId val="391326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320120"/>
        <c:crosses val="autoZero"/>
        <c:auto val="1"/>
        <c:lblAlgn val="ctr"/>
        <c:lblOffset val="100"/>
        <c:noMultiLvlLbl val="0"/>
      </c:catAx>
      <c:valAx>
        <c:axId val="391320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326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Effect</a:t>
            </a:r>
            <a:r>
              <a:rPr lang="en-US" b="1" baseline="0" dirty="0"/>
              <a:t>ive Ticket Price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Sheet1!$A$13</c:f>
              <c:strCache>
                <c:ptCount val="1"/>
                <c:pt idx="0">
                  <c:v>ETP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2016E</c:v>
                </c:pt>
                <c:pt idx="4">
                  <c:v>2017E</c:v>
                </c:pt>
                <c:pt idx="5">
                  <c:v>2018E</c:v>
                </c:pt>
                <c:pt idx="6">
                  <c:v>2019E</c:v>
                </c:pt>
                <c:pt idx="7">
                  <c:v>2020E</c:v>
                </c:pt>
              </c:strCache>
            </c:strRef>
          </c:cat>
          <c:val>
            <c:numRef>
              <c:f>Sheet1!$B$13:$I$13</c:f>
              <c:numCache>
                <c:formatCode>0.00</c:formatCode>
                <c:ptCount val="8"/>
                <c:pt idx="0">
                  <c:v>51.65</c:v>
                </c:pt>
                <c:pt idx="1">
                  <c:v>55.77</c:v>
                </c:pt>
                <c:pt idx="2">
                  <c:v>59.88</c:v>
                </c:pt>
                <c:pt idx="3">
                  <c:v>65.868000000000009</c:v>
                </c:pt>
                <c:pt idx="4">
                  <c:v>69.359003999999999</c:v>
                </c:pt>
                <c:pt idx="5">
                  <c:v>72.480159179999987</c:v>
                </c:pt>
                <c:pt idx="6">
                  <c:v>75.089444910479983</c:v>
                </c:pt>
                <c:pt idx="7">
                  <c:v>77.191949367973422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1329920"/>
        <c:axId val="391331880"/>
      </c:barChart>
      <c:lineChart>
        <c:grouping val="standard"/>
        <c:varyColors val="0"/>
        <c:ser>
          <c:idx val="1"/>
          <c:order val="1"/>
          <c:tx>
            <c:strRef>
              <c:f>Sheet1!$A$14</c:f>
              <c:strCache>
                <c:ptCount val="1"/>
                <c:pt idx="0">
                  <c:v>% Increase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Sheet1!$B$1:$I$1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2016E</c:v>
                </c:pt>
                <c:pt idx="4">
                  <c:v>2017E</c:v>
                </c:pt>
                <c:pt idx="5">
                  <c:v>2018E</c:v>
                </c:pt>
                <c:pt idx="6">
                  <c:v>2019E</c:v>
                </c:pt>
                <c:pt idx="7">
                  <c:v>2020E</c:v>
                </c:pt>
              </c:strCache>
            </c:strRef>
          </c:cat>
          <c:val>
            <c:numRef>
              <c:f>Sheet1!$B$14:$I$14</c:f>
              <c:numCache>
                <c:formatCode>0.0%</c:formatCode>
                <c:ptCount val="8"/>
                <c:pt idx="0">
                  <c:v>4.8092532467532416E-2</c:v>
                </c:pt>
                <c:pt idx="1">
                  <c:v>7.9767666989351491E-2</c:v>
                </c:pt>
                <c:pt idx="2">
                  <c:v>7.3695535233996759E-2</c:v>
                </c:pt>
                <c:pt idx="3">
                  <c:v>0.1</c:v>
                </c:pt>
                <c:pt idx="4">
                  <c:v>5.2999999999999999E-2</c:v>
                </c:pt>
                <c:pt idx="5">
                  <c:v>4.4999999999999998E-2</c:v>
                </c:pt>
                <c:pt idx="6">
                  <c:v>3.5999999999999997E-2</c:v>
                </c:pt>
                <c:pt idx="7">
                  <c:v>2.8000000000000001E-2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1331096"/>
        <c:axId val="391330312"/>
      </c:lineChart>
      <c:catAx>
        <c:axId val="39132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331880"/>
        <c:crosses val="autoZero"/>
        <c:auto val="1"/>
        <c:lblAlgn val="ctr"/>
        <c:lblOffset val="100"/>
        <c:noMultiLvlLbl val="0"/>
      </c:catAx>
      <c:valAx>
        <c:axId val="391331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329920"/>
        <c:crosses val="autoZero"/>
        <c:crossBetween val="between"/>
      </c:valAx>
      <c:valAx>
        <c:axId val="391330312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331096"/>
        <c:crosses val="max"/>
        <c:crossBetween val="between"/>
      </c:valAx>
      <c:catAx>
        <c:axId val="391331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13303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b="1" dirty="0"/>
              <a:t>Visitor Breakdown</a:t>
            </a:r>
          </a:p>
        </c:rich>
      </c:tx>
      <c:layout>
        <c:manualLayout>
          <c:xMode val="edge"/>
          <c:yMode val="edge"/>
          <c:x val="0.29916123798672345"/>
          <c:y val="3.787124093500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Local Vistor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2016E</c:v>
                </c:pt>
                <c:pt idx="4">
                  <c:v>2017E</c:v>
                </c:pt>
                <c:pt idx="5">
                  <c:v>2018E</c:v>
                </c:pt>
                <c:pt idx="6">
                  <c:v>2019E</c:v>
                </c:pt>
                <c:pt idx="7">
                  <c:v>2020E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1597.12</c:v>
                </c:pt>
                <c:pt idx="1">
                  <c:v>1486.8</c:v>
                </c:pt>
                <c:pt idx="2">
                  <c:v>1213.8</c:v>
                </c:pt>
                <c:pt idx="3">
                  <c:v>1108.6000000000001</c:v>
                </c:pt>
                <c:pt idx="4">
                  <c:v>1089</c:v>
                </c:pt>
                <c:pt idx="5">
                  <c:v>1056</c:v>
                </c:pt>
                <c:pt idx="6">
                  <c:v>1010.5</c:v>
                </c:pt>
                <c:pt idx="7">
                  <c:v>966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International Visitor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2016E</c:v>
                </c:pt>
                <c:pt idx="4">
                  <c:v>2017E</c:v>
                </c:pt>
                <c:pt idx="5">
                  <c:v>2018E</c:v>
                </c:pt>
                <c:pt idx="6">
                  <c:v>2019E</c:v>
                </c:pt>
                <c:pt idx="7">
                  <c:v>2020E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978.88</c:v>
                </c:pt>
                <c:pt idx="1">
                  <c:v>1033.2</c:v>
                </c:pt>
                <c:pt idx="2">
                  <c:v>1166.2</c:v>
                </c:pt>
                <c:pt idx="3">
                  <c:v>1301.4000000000001</c:v>
                </c:pt>
                <c:pt idx="4">
                  <c:v>1331</c:v>
                </c:pt>
                <c:pt idx="5">
                  <c:v>1344.0000000000002</c:v>
                </c:pt>
                <c:pt idx="6">
                  <c:v>1339.4999999999998</c:v>
                </c:pt>
                <c:pt idx="7">
                  <c:v>1334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91332272"/>
        <c:axId val="391329136"/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Total Vistor Growth(%)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Sheet1!$B$1:$I$1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2016E</c:v>
                </c:pt>
                <c:pt idx="4">
                  <c:v>2017E</c:v>
                </c:pt>
                <c:pt idx="5">
                  <c:v>2018E</c:v>
                </c:pt>
                <c:pt idx="6">
                  <c:v>2019E</c:v>
                </c:pt>
                <c:pt idx="7">
                  <c:v>2020E</c:v>
                </c:pt>
              </c:strCache>
            </c:strRef>
          </c:cat>
          <c:val>
            <c:numRef>
              <c:f>Sheet1!$B$4:$I$4</c:f>
              <c:numCache>
                <c:formatCode>0.0%</c:formatCode>
                <c:ptCount val="8"/>
                <c:pt idx="0">
                  <c:v>-2.6822818284850773E-2</c:v>
                </c:pt>
                <c:pt idx="1">
                  <c:v>-2.2222222222222223E-2</c:v>
                </c:pt>
                <c:pt idx="2">
                  <c:v>-5.8823529411764705E-2</c:v>
                </c:pt>
                <c:pt idx="3" formatCode="0.00%">
                  <c:v>1.2448132780082987E-2</c:v>
                </c:pt>
                <c:pt idx="4">
                  <c:v>4.1322314049586778E-3</c:v>
                </c:pt>
                <c:pt idx="5">
                  <c:v>-8.3333333333333332E-3</c:v>
                </c:pt>
                <c:pt idx="6">
                  <c:v>-2.1276595744680851E-2</c:v>
                </c:pt>
                <c:pt idx="7">
                  <c:v>-2.1739130434782608E-2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4388472"/>
        <c:axId val="404387296"/>
      </c:lineChart>
      <c:catAx>
        <c:axId val="39133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329136"/>
        <c:crosses val="autoZero"/>
        <c:auto val="1"/>
        <c:lblAlgn val="ctr"/>
        <c:lblOffset val="100"/>
        <c:noMultiLvlLbl val="0"/>
      </c:catAx>
      <c:valAx>
        <c:axId val="39132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332272"/>
        <c:crosses val="autoZero"/>
        <c:crossBetween val="between"/>
      </c:valAx>
      <c:valAx>
        <c:axId val="404387296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388472"/>
        <c:crosses val="max"/>
        <c:crossBetween val="between"/>
      </c:valAx>
      <c:catAx>
        <c:axId val="404388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43872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b="1" dirty="0"/>
              <a:t>Revenue per</a:t>
            </a:r>
            <a:r>
              <a:rPr lang="en-CA" b="1" baseline="0" dirty="0"/>
              <a:t> Visitor</a:t>
            </a:r>
            <a:endParaRPr lang="en-CA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Sheet1!$A$8</c:f>
              <c:strCache>
                <c:ptCount val="1"/>
                <c:pt idx="0">
                  <c:v>Total Revenue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2016E</c:v>
                </c:pt>
                <c:pt idx="4">
                  <c:v>2017E</c:v>
                </c:pt>
                <c:pt idx="5">
                  <c:v>2018E</c:v>
                </c:pt>
                <c:pt idx="6">
                  <c:v>2019E</c:v>
                </c:pt>
                <c:pt idx="7">
                  <c:v>2020E</c:v>
                </c:pt>
              </c:strCache>
            </c:strRef>
          </c:cat>
          <c:val>
            <c:numRef>
              <c:f>Sheet1!$B$8:$I$8</c:f>
              <c:numCache>
                <c:formatCode>General</c:formatCode>
                <c:ptCount val="8"/>
                <c:pt idx="0">
                  <c:v>240.78</c:v>
                </c:pt>
                <c:pt idx="1">
                  <c:v>254.517</c:v>
                </c:pt>
                <c:pt idx="2">
                  <c:v>262.25400000000002</c:v>
                </c:pt>
                <c:pt idx="3">
                  <c:v>285</c:v>
                </c:pt>
                <c:pt idx="4">
                  <c:v>295.3</c:v>
                </c:pt>
                <c:pt idx="5">
                  <c:v>303.39999999999998</c:v>
                </c:pt>
                <c:pt idx="6">
                  <c:v>310.5</c:v>
                </c:pt>
                <c:pt idx="7">
                  <c:v>316.89999999999998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4389256"/>
        <c:axId val="404386512"/>
      </c:barChart>
      <c:lineChart>
        <c:grouping val="standard"/>
        <c:varyColors val="0"/>
        <c:ser>
          <c:idx val="1"/>
          <c:order val="1"/>
          <c:tx>
            <c:strRef>
              <c:f>Sheet1!$A$9</c:f>
              <c:strCache>
                <c:ptCount val="1"/>
                <c:pt idx="0">
                  <c:v>% Increase</c:v>
                </c:pt>
              </c:strCache>
            </c:strRef>
          </c:tx>
          <c:spPr>
            <a:ln w="28575" cap="rnd">
              <a:solidFill>
                <a:schemeClr val="accent5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Sheet1!$B$1:$I$1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2016E</c:v>
                </c:pt>
                <c:pt idx="4">
                  <c:v>2017E</c:v>
                </c:pt>
                <c:pt idx="5">
                  <c:v>2018E</c:v>
                </c:pt>
                <c:pt idx="6">
                  <c:v>2019E</c:v>
                </c:pt>
                <c:pt idx="7">
                  <c:v>2020E</c:v>
                </c:pt>
              </c:strCache>
            </c:strRef>
          </c:cat>
          <c:val>
            <c:numRef>
              <c:f>Sheet1!$B$9:$I$9</c:f>
              <c:numCache>
                <c:formatCode>0.0%</c:formatCode>
                <c:ptCount val="8"/>
                <c:pt idx="0">
                  <c:v>1.8648570896722061E-2</c:v>
                </c:pt>
                <c:pt idx="1">
                  <c:v>5.7052080737602769E-2</c:v>
                </c:pt>
                <c:pt idx="2">
                  <c:v>3.039875528943066E-2</c:v>
                </c:pt>
                <c:pt idx="3">
                  <c:v>8.6732709510627018E-2</c:v>
                </c:pt>
                <c:pt idx="4">
                  <c:v>3.6140350877193021E-2</c:v>
                </c:pt>
                <c:pt idx="5">
                  <c:v>2.7429732475448578E-2</c:v>
                </c:pt>
                <c:pt idx="6">
                  <c:v>2.3401450230718601E-2</c:v>
                </c:pt>
                <c:pt idx="7">
                  <c:v>2.0611916264090105E-2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4387688"/>
        <c:axId val="404386904"/>
      </c:lineChart>
      <c:catAx>
        <c:axId val="404389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386512"/>
        <c:crosses val="autoZero"/>
        <c:auto val="1"/>
        <c:lblAlgn val="ctr"/>
        <c:lblOffset val="100"/>
        <c:noMultiLvlLbl val="0"/>
      </c:catAx>
      <c:valAx>
        <c:axId val="40438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389256"/>
        <c:crosses val="autoZero"/>
        <c:crossBetween val="between"/>
      </c:valAx>
      <c:valAx>
        <c:axId val="404386904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387688"/>
        <c:crosses val="max"/>
        <c:crossBetween val="between"/>
      </c:valAx>
      <c:catAx>
        <c:axId val="404387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43869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CA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Valuation Football Field</a:t>
            </a:r>
          </a:p>
        </c:rich>
      </c:tx>
      <c:layout>
        <c:manualLayout>
          <c:xMode val="edge"/>
          <c:yMode val="edge"/>
          <c:x val="0.32627381988344467"/>
          <c:y val="2.58183532188864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'[PPT.EX. V2.1.xlsx]Comparable Valuation'!$K$25</c:f>
              <c:strCache>
                <c:ptCount val="1"/>
              </c:strCache>
            </c:strRef>
          </c:tx>
          <c:spPr>
            <a:solidFill>
              <a:schemeClr val="bg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multiLvlStrRef>
              <c:f>'[PPT.EX. V2.1.xlsx]Comparable Valuation'!$L$23:$P$24</c:f>
              <c:multiLvlStrCache>
                <c:ptCount val="4"/>
                <c:lvl>
                  <c:pt idx="0">
                    <c:v>EV/EBITDA</c:v>
                  </c:pt>
                  <c:pt idx="1">
                    <c:v>P/E</c:v>
                  </c:pt>
                  <c:pt idx="2">
                    <c:v>Terminal Growth(1.75-2.25%)</c:v>
                  </c:pt>
                  <c:pt idx="3">
                    <c:v>WACC(7.0-7.5%)</c:v>
                  </c:pt>
                </c:lvl>
                <c:lvl>
                  <c:pt idx="0">
                    <c:v>Public Comparable</c:v>
                  </c:pt>
                  <c:pt idx="2">
                    <c:v>DCF</c:v>
                  </c:pt>
                </c:lvl>
              </c:multiLvlStrCache>
            </c:multiLvlStrRef>
          </c:cat>
          <c:val>
            <c:numRef>
              <c:f>'[PPT.EX. V2.1.xlsx]Comparable Valuation'!$L$25:$O$25</c:f>
              <c:numCache>
                <c:formatCode>_("$"* #,##0.00_);_("$"* \(#,##0.00\);_("$"* "-"??_);_(@_)</c:formatCode>
                <c:ptCount val="4"/>
                <c:pt idx="0">
                  <c:v>14.460515587464601</c:v>
                </c:pt>
                <c:pt idx="1">
                  <c:v>8.1392904073587395</c:v>
                </c:pt>
                <c:pt idx="2">
                  <c:v>20.451629097752591</c:v>
                </c:pt>
                <c:pt idx="3">
                  <c:v>19.41</c:v>
                </c:pt>
              </c:numCache>
            </c:numRef>
          </c:val>
        </c:ser>
        <c:ser>
          <c:idx val="1"/>
          <c:order val="1"/>
          <c:tx>
            <c:strRef>
              <c:f>'[PPT.EX. V2.1.xlsx]Comparable Valuation'!$K$26</c:f>
              <c:strCache>
                <c:ptCount val="1"/>
                <c:pt idx="0">
                  <c:v>25-75%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cat>
            <c:multiLvlStrRef>
              <c:f>'[PPT.EX. V2.1.xlsx]Comparable Valuation'!$L$23:$P$24</c:f>
              <c:multiLvlStrCache>
                <c:ptCount val="4"/>
                <c:lvl>
                  <c:pt idx="0">
                    <c:v>EV/EBITDA</c:v>
                  </c:pt>
                  <c:pt idx="1">
                    <c:v>P/E</c:v>
                  </c:pt>
                  <c:pt idx="2">
                    <c:v>Terminal Growth(1.75-2.25%)</c:v>
                  </c:pt>
                  <c:pt idx="3">
                    <c:v>WACC(7.0-7.5%)</c:v>
                  </c:pt>
                </c:lvl>
                <c:lvl>
                  <c:pt idx="0">
                    <c:v>Public Comparable</c:v>
                  </c:pt>
                  <c:pt idx="2">
                    <c:v>DCF</c:v>
                  </c:pt>
                </c:lvl>
              </c:multiLvlStrCache>
            </c:multiLvlStrRef>
          </c:cat>
          <c:val>
            <c:numRef>
              <c:f>'[PPT.EX. V2.1.xlsx]Comparable Valuation'!$L$26:$O$26</c:f>
              <c:numCache>
                <c:formatCode>_("$"* #,##0.00_);_("$"* \(#,##0.00\);_("$"* "-"??_);_(@_)</c:formatCode>
                <c:ptCount val="4"/>
                <c:pt idx="0">
                  <c:v>2.2379988517711009</c:v>
                </c:pt>
                <c:pt idx="1">
                  <c:v>3.2450065703022606</c:v>
                </c:pt>
              </c:numCache>
            </c:numRef>
          </c:val>
        </c:ser>
        <c:ser>
          <c:idx val="2"/>
          <c:order val="2"/>
          <c:tx>
            <c:strRef>
              <c:f>'[PPT.EX. V2.1.xlsx]Comparable Valuation'!$K$27</c:f>
              <c:strCache>
                <c:ptCount val="1"/>
                <c:pt idx="0">
                  <c:v>1.75%-2.25%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cat>
            <c:multiLvlStrRef>
              <c:f>'[PPT.EX. V2.1.xlsx]Comparable Valuation'!$L$23:$P$24</c:f>
              <c:multiLvlStrCache>
                <c:ptCount val="4"/>
                <c:lvl>
                  <c:pt idx="0">
                    <c:v>EV/EBITDA</c:v>
                  </c:pt>
                  <c:pt idx="1">
                    <c:v>P/E</c:v>
                  </c:pt>
                  <c:pt idx="2">
                    <c:v>Terminal Growth(1.75-2.25%)</c:v>
                  </c:pt>
                  <c:pt idx="3">
                    <c:v>WACC(7.0-7.5%)</c:v>
                  </c:pt>
                </c:lvl>
                <c:lvl>
                  <c:pt idx="0">
                    <c:v>Public Comparable</c:v>
                  </c:pt>
                  <c:pt idx="2">
                    <c:v>DCF</c:v>
                  </c:pt>
                </c:lvl>
              </c:multiLvlStrCache>
            </c:multiLvlStrRef>
          </c:cat>
          <c:val>
            <c:numRef>
              <c:f>'[PPT.EX. V2.1.xlsx]Comparable Valuation'!$L$27:$O$27</c:f>
              <c:numCache>
                <c:formatCode>_("$"* #,##0.00_);_("$"* \(#,##0.00\);_("$"* "-"??_);_(@_)</c:formatCode>
                <c:ptCount val="4"/>
                <c:pt idx="0">
                  <c:v>1.1038960259595996</c:v>
                </c:pt>
                <c:pt idx="1">
                  <c:v>2.0348226018397</c:v>
                </c:pt>
                <c:pt idx="2">
                  <c:v>2.3483709022474102</c:v>
                </c:pt>
              </c:numCache>
            </c:numRef>
          </c:val>
        </c:ser>
        <c:ser>
          <c:idx val="3"/>
          <c:order val="3"/>
          <c:tx>
            <c:strRef>
              <c:f>'[PPT.EX. V2.1.xlsx]Comparable Valuation'!$K$24</c:f>
              <c:strCache>
                <c:ptCount val="1"/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cat>
            <c:multiLvlStrRef>
              <c:f>'[PPT.EX. V2.1.xlsx]Comparable Valuation'!$L$23:$P$24</c:f>
              <c:multiLvlStrCache>
                <c:ptCount val="4"/>
                <c:lvl>
                  <c:pt idx="0">
                    <c:v>EV/EBITDA</c:v>
                  </c:pt>
                  <c:pt idx="1">
                    <c:v>P/E</c:v>
                  </c:pt>
                  <c:pt idx="2">
                    <c:v>Terminal Growth(1.75-2.25%)</c:v>
                  </c:pt>
                  <c:pt idx="3">
                    <c:v>WACC(7.0-7.5%)</c:v>
                  </c:pt>
                </c:lvl>
                <c:lvl>
                  <c:pt idx="0">
                    <c:v>Public Comparable</c:v>
                  </c:pt>
                  <c:pt idx="2">
                    <c:v>DCF</c:v>
                  </c:pt>
                </c:lvl>
              </c:multiLvlStrCache>
            </c:multiLvlStrRef>
          </c:cat>
          <c:val>
            <c:numRef>
              <c:f>'[PPT.EX. V2.1.xlsx]Comparable Valuation'!$L$28:$O$28</c:f>
              <c:numCache>
                <c:formatCode>_("$"* #,##0.00_);_("$"* \(#,##0.00\);_("$"* "-"??_);_(@_)</c:formatCode>
                <c:ptCount val="4"/>
                <c:pt idx="0">
                  <c:v>3.6713179118874972</c:v>
                </c:pt>
                <c:pt idx="1">
                  <c:v>8.1285808147173988</c:v>
                </c:pt>
                <c:pt idx="3">
                  <c:v>2.6799999999999997</c:v>
                </c:pt>
              </c:numCache>
            </c:numRef>
          </c:val>
        </c:ser>
        <c:ser>
          <c:idx val="4"/>
          <c:order val="4"/>
          <c:tx>
            <c:strRef>
              <c:f>'[PPT.EX. V2.1.xlsx]Comparable Valuation'!$K$29</c:f>
              <c:strCache>
                <c:ptCount val="1"/>
              </c:strCache>
            </c:strRef>
          </c:tx>
          <c:spPr>
            <a:solidFill>
              <a:schemeClr val="bg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multiLvlStrRef>
              <c:f>'[PPT.EX. V2.1.xlsx]Comparable Valuation'!$L$23:$P$24</c:f>
              <c:multiLvlStrCache>
                <c:ptCount val="4"/>
                <c:lvl>
                  <c:pt idx="0">
                    <c:v>EV/EBITDA</c:v>
                  </c:pt>
                  <c:pt idx="1">
                    <c:v>P/E</c:v>
                  </c:pt>
                  <c:pt idx="2">
                    <c:v>Terminal Growth(1.75-2.25%)</c:v>
                  </c:pt>
                  <c:pt idx="3">
                    <c:v>WACC(7.0-7.5%)</c:v>
                  </c:pt>
                </c:lvl>
                <c:lvl>
                  <c:pt idx="0">
                    <c:v>Public Comparable</c:v>
                  </c:pt>
                  <c:pt idx="2">
                    <c:v>DCF</c:v>
                  </c:pt>
                </c:lvl>
              </c:multiLvlStrCache>
            </c:multiLvlStrRef>
          </c:cat>
          <c:val>
            <c:numRef>
              <c:f>'[PPT.EX. V2.1.xlsx]Comparable Valuation'!$L$29:$O$29</c:f>
              <c:numCache>
                <c:formatCode>_("$"* #,##0.00_);_("$"* \(#,##0.00\);_("$"* "-"??_);_(@_)</c:formatCode>
                <c:ptCount val="4"/>
                <c:pt idx="0">
                  <c:v>5.5742507777672028</c:v>
                </c:pt>
                <c:pt idx="1">
                  <c:v>8.2410315374507981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404380240"/>
        <c:axId val="404378672"/>
      </c:barChart>
      <c:catAx>
        <c:axId val="404380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378672"/>
        <c:crosses val="autoZero"/>
        <c:auto val="1"/>
        <c:lblAlgn val="ctr"/>
        <c:lblOffset val="100"/>
        <c:noMultiLvlLbl val="0"/>
      </c:catAx>
      <c:valAx>
        <c:axId val="40437867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38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8593458444121886"/>
          <c:y val="0.64472029197682335"/>
          <c:w val="9.4275587966460461E-2"/>
          <c:h val="0.186723325705931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Market Segmentation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Market Segmentation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International Visitors</c:v>
                </c:pt>
                <c:pt idx="1">
                  <c:v>Domestic Visitors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0.65100000000000002</c:v>
                </c:pt>
                <c:pt idx="1">
                  <c:v>0.34899999999999998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60669344383149"/>
          <c:y val="0.12386502553797203"/>
          <c:w val="0.41156405705824034"/>
          <c:h val="0.77117456064454304"/>
        </c:manualLayout>
      </c:layout>
      <c:radarChart>
        <c:radarStyle val="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Competitve Rivalry</c:v>
                </c:pt>
                <c:pt idx="1">
                  <c:v>Supplier Power</c:v>
                </c:pt>
                <c:pt idx="2">
                  <c:v>Threat of Substitues</c:v>
                </c:pt>
                <c:pt idx="3">
                  <c:v>Buyer Power</c:v>
                </c:pt>
                <c:pt idx="4">
                  <c:v>Threat of New Entrants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22</c:v>
                </c:pt>
                <c:pt idx="1">
                  <c:v>8</c:v>
                </c:pt>
                <c:pt idx="2">
                  <c:v>12</c:v>
                </c:pt>
                <c:pt idx="3">
                  <c:v>8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4798672"/>
        <c:axId val="384791224"/>
      </c:radarChart>
      <c:catAx>
        <c:axId val="384798672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384791224"/>
        <c:crosses val="autoZero"/>
        <c:auto val="1"/>
        <c:lblAlgn val="ctr"/>
        <c:lblOffset val="100"/>
        <c:noMultiLvlLbl val="0"/>
      </c:catAx>
      <c:valAx>
        <c:axId val="38479122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384798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b="1" dirty="0" smtClean="0">
                <a:solidFill>
                  <a:schemeClr val="tx1"/>
                </a:solidFill>
              </a:rPr>
              <a:t>Industry </a:t>
            </a:r>
            <a:r>
              <a:rPr lang="en-US" altLang="zh-CN" sz="1800" b="1" dirty="0" smtClean="0">
                <a:solidFill>
                  <a:schemeClr val="tx1"/>
                </a:solidFill>
              </a:rPr>
              <a:t>Revenue </a:t>
            </a:r>
            <a:r>
              <a:rPr lang="en-US" altLang="zh-CN" sz="1800" b="1" baseline="0" dirty="0" smtClean="0">
                <a:solidFill>
                  <a:schemeClr val="tx1"/>
                </a:solidFill>
              </a:rPr>
              <a:t>&amp; </a:t>
            </a:r>
            <a:r>
              <a:rPr lang="en-US" altLang="zh-CN" sz="1800" b="1" baseline="0" dirty="0">
                <a:solidFill>
                  <a:schemeClr val="tx1"/>
                </a:solidFill>
              </a:rPr>
              <a:t>Growth</a:t>
            </a:r>
            <a:endParaRPr lang="en-CA" sz="18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'Revenue_Growth-'!$B$11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'Revenue_Growth-'!$A$12:$A$22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'Revenue_Growth-'!$B$12:$B$22</c:f>
              <c:numCache>
                <c:formatCode>General</c:formatCode>
                <c:ptCount val="11"/>
                <c:pt idx="0">
                  <c:v>800.6</c:v>
                </c:pt>
                <c:pt idx="1">
                  <c:v>806.7</c:v>
                </c:pt>
                <c:pt idx="2">
                  <c:v>847</c:v>
                </c:pt>
                <c:pt idx="3">
                  <c:v>861.1</c:v>
                </c:pt>
                <c:pt idx="4">
                  <c:v>827.9</c:v>
                </c:pt>
                <c:pt idx="5">
                  <c:v>771.1</c:v>
                </c:pt>
                <c:pt idx="6">
                  <c:v>807.6</c:v>
                </c:pt>
                <c:pt idx="7">
                  <c:v>802.5</c:v>
                </c:pt>
                <c:pt idx="8">
                  <c:v>825.3</c:v>
                </c:pt>
                <c:pt idx="9">
                  <c:v>834</c:v>
                </c:pt>
                <c:pt idx="10">
                  <c:v>852.6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8810840"/>
        <c:axId val="408807704"/>
      </c:barChart>
      <c:lineChart>
        <c:grouping val="standard"/>
        <c:varyColors val="0"/>
        <c:ser>
          <c:idx val="1"/>
          <c:order val="1"/>
          <c:tx>
            <c:strRef>
              <c:f>'Revenue_Growth-'!$C$11</c:f>
              <c:strCache>
                <c:ptCount val="1"/>
                <c:pt idx="0">
                  <c:v>Growth 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'Revenue_Growth-'!$A$12:$A$22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'Revenue_Growth-'!$C$12:$C$22</c:f>
              <c:numCache>
                <c:formatCode>0.00%</c:formatCode>
                <c:ptCount val="11"/>
                <c:pt idx="0" formatCode="General">
                  <c:v>0</c:v>
                </c:pt>
                <c:pt idx="1">
                  <c:v>8.0000000000000002E-3</c:v>
                </c:pt>
                <c:pt idx="2" formatCode="0%">
                  <c:v>0.05</c:v>
                </c:pt>
                <c:pt idx="3">
                  <c:v>1.7000000000000001E-2</c:v>
                </c:pt>
                <c:pt idx="4">
                  <c:v>-3.9E-2</c:v>
                </c:pt>
                <c:pt idx="5">
                  <c:v>-6.9000000000000006E-2</c:v>
                </c:pt>
                <c:pt idx="6">
                  <c:v>4.7E-2</c:v>
                </c:pt>
                <c:pt idx="7">
                  <c:v>-6.0000000000000001E-3</c:v>
                </c:pt>
                <c:pt idx="8">
                  <c:v>2.8000000000000001E-2</c:v>
                </c:pt>
                <c:pt idx="9">
                  <c:v>1.0999999999999999E-2</c:v>
                </c:pt>
                <c:pt idx="10">
                  <c:v>2.1999999999999999E-2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804568"/>
        <c:axId val="408801040"/>
      </c:lineChart>
      <c:catAx>
        <c:axId val="408810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807704"/>
        <c:crosses val="autoZero"/>
        <c:auto val="1"/>
        <c:lblAlgn val="ctr"/>
        <c:lblOffset val="100"/>
        <c:noMultiLvlLbl val="0"/>
      </c:catAx>
      <c:valAx>
        <c:axId val="408807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810840"/>
        <c:crosses val="autoZero"/>
        <c:crossBetween val="between"/>
      </c:valAx>
      <c:valAx>
        <c:axId val="40880104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804568"/>
        <c:crosses val="max"/>
        <c:crossBetween val="between"/>
      </c:valAx>
      <c:catAx>
        <c:axId val="408804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88010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b="1" dirty="0"/>
              <a:t>Lift</a:t>
            </a:r>
            <a:r>
              <a:rPr lang="en-CA" b="1" baseline="0" dirty="0"/>
              <a:t> Capacity Per </a:t>
            </a:r>
            <a:r>
              <a:rPr lang="en-CA" b="1" baseline="0" dirty="0" smtClean="0"/>
              <a:t>Hour</a:t>
            </a:r>
            <a:r>
              <a:rPr lang="en-US" b="1" baseline="0" dirty="0" smtClean="0"/>
              <a:t>(000’s)</a:t>
            </a:r>
            <a:endParaRPr lang="en-CA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'[PPT.EX. V2.1.xlsx]Statement of Cash Flows'!$M$21</c:f>
              <c:strCache>
                <c:ptCount val="1"/>
                <c:pt idx="0">
                  <c:v># of Customers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'[PPT.EX. V2.1.xlsx]Statement of Cash Flows'!$L$22:$L$24</c:f>
              <c:strCache>
                <c:ptCount val="3"/>
                <c:pt idx="0">
                  <c:v>Brekenridge</c:v>
                </c:pt>
                <c:pt idx="1">
                  <c:v>Whistler Blackcomb</c:v>
                </c:pt>
                <c:pt idx="2">
                  <c:v>Vail Mountain</c:v>
                </c:pt>
              </c:strCache>
            </c:strRef>
          </c:cat>
          <c:val>
            <c:numRef>
              <c:f>'[PPT.EX. V2.1.xlsx]Statement of Cash Flows'!$M$22:$M$24</c:f>
              <c:numCache>
                <c:formatCode>General</c:formatCode>
                <c:ptCount val="3"/>
                <c:pt idx="0">
                  <c:v>46.8</c:v>
                </c:pt>
                <c:pt idx="1">
                  <c:v>69.938999999999993</c:v>
                </c:pt>
                <c:pt idx="2">
                  <c:v>54.963000000000001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89093072"/>
        <c:axId val="389096600"/>
      </c:barChart>
      <c:catAx>
        <c:axId val="389093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96600"/>
        <c:crosses val="autoZero"/>
        <c:auto val="1"/>
        <c:lblAlgn val="ctr"/>
        <c:lblOffset val="100"/>
        <c:noMultiLvlLbl val="0"/>
      </c:catAx>
      <c:valAx>
        <c:axId val="389096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9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Annual Visitors(Millions)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Sheet1!$A$13</c:f>
              <c:strCache>
                <c:ptCount val="1"/>
                <c:pt idx="0">
                  <c:v>Annual Visitors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Sheet1!$B$8:$D$8</c:f>
              <c:strCache>
                <c:ptCount val="3"/>
                <c:pt idx="0">
                  <c:v>Whistler Blackcomb</c:v>
                </c:pt>
                <c:pt idx="1">
                  <c:v>Vail</c:v>
                </c:pt>
                <c:pt idx="2">
                  <c:v>Breckenridge</c:v>
                </c:pt>
              </c:strCache>
            </c:strRef>
          </c:cat>
          <c:val>
            <c:numRef>
              <c:f>Sheet1!$B$13:$D$13</c:f>
              <c:numCache>
                <c:formatCode>General</c:formatCode>
                <c:ptCount val="3"/>
                <c:pt idx="0">
                  <c:v>2</c:v>
                </c:pt>
                <c:pt idx="1">
                  <c:v>1.63</c:v>
                </c:pt>
                <c:pt idx="2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9093464"/>
        <c:axId val="389097384"/>
      </c:barChart>
      <c:catAx>
        <c:axId val="389093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97384"/>
        <c:crosses val="autoZero"/>
        <c:auto val="1"/>
        <c:lblAlgn val="ctr"/>
        <c:lblOffset val="100"/>
        <c:noMultiLvlLbl val="0"/>
      </c:catAx>
      <c:valAx>
        <c:axId val="389097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93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100" b="1" dirty="0"/>
              <a:t>Average Snowfall</a:t>
            </a:r>
            <a:r>
              <a:rPr lang="en-CA" sz="1100" b="1" baseline="0" dirty="0"/>
              <a:t> (FT)</a:t>
            </a:r>
            <a:endParaRPr lang="en-CA" sz="11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Sheet1!$A$14</c:f>
              <c:strCache>
                <c:ptCount val="1"/>
                <c:pt idx="0">
                  <c:v>Average Snowfall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Sheet1!$B$8:$D$8</c:f>
              <c:strCache>
                <c:ptCount val="3"/>
                <c:pt idx="0">
                  <c:v>Whistler Blackcomb</c:v>
                </c:pt>
                <c:pt idx="1">
                  <c:v>Vail</c:v>
                </c:pt>
                <c:pt idx="2">
                  <c:v>Breckenridge</c:v>
                </c:pt>
              </c:strCache>
            </c:strRef>
          </c:cat>
          <c:val>
            <c:numRef>
              <c:f>Sheet1!$B$14:$D$14</c:f>
              <c:numCache>
                <c:formatCode>General</c:formatCode>
                <c:ptCount val="3"/>
                <c:pt idx="0">
                  <c:v>38.200000000000003</c:v>
                </c:pt>
                <c:pt idx="1">
                  <c:v>29.5</c:v>
                </c:pt>
                <c:pt idx="2">
                  <c:v>29.2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9091896"/>
        <c:axId val="389092680"/>
      </c:barChart>
      <c:catAx>
        <c:axId val="389091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92680"/>
        <c:crosses val="autoZero"/>
        <c:auto val="1"/>
        <c:lblAlgn val="ctr"/>
        <c:lblOffset val="100"/>
        <c:noMultiLvlLbl val="0"/>
      </c:catAx>
      <c:valAx>
        <c:axId val="389092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91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solidFill>
                  <a:schemeClr val="tx1"/>
                </a:solidFill>
              </a:rPr>
              <a:t>Capital Utilization Rate</a:t>
            </a:r>
            <a:endParaRPr lang="en-US" altLang="zh-CN" sz="1800" b="1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2504905584608786"/>
          <c:y val="2.940356696620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41766416048412"/>
          <c:y val="0.16064521708890495"/>
          <c:w val="0.80049985476912433"/>
          <c:h val="0.6584021092175204"/>
        </c:manualLayout>
      </c:layout>
      <c:lineChart>
        <c:grouping val="standard"/>
        <c:varyColors val="0"/>
        <c:ser>
          <c:idx val="0"/>
          <c:order val="0"/>
          <c:tx>
            <c:strRef>
              <c:f>'Financial Analysis'!$B$25</c:f>
              <c:strCache>
                <c:ptCount val="1"/>
                <c:pt idx="0">
                  <c:v>ROC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'Financial Analysis'!$C$24:$K$24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'Financial Analysis'!$C$25:$K$25</c:f>
              <c:numCache>
                <c:formatCode>0.00%</c:formatCode>
                <c:ptCount val="9"/>
                <c:pt idx="0">
                  <c:v>5.0009304967873369E-2</c:v>
                </c:pt>
                <c:pt idx="1">
                  <c:v>4.8997327212599862E-2</c:v>
                </c:pt>
                <c:pt idx="2">
                  <c:v>6.1250757522940194E-2</c:v>
                </c:pt>
                <c:pt idx="3">
                  <c:v>5.8095928079086936E-2</c:v>
                </c:pt>
                <c:pt idx="4">
                  <c:v>7.6034782435118783E-2</c:v>
                </c:pt>
                <c:pt idx="5">
                  <c:v>8.1223438087460381E-2</c:v>
                </c:pt>
                <c:pt idx="6">
                  <c:v>8.5406229085354668E-2</c:v>
                </c:pt>
                <c:pt idx="7">
                  <c:v>8.9016168971575951E-2</c:v>
                </c:pt>
                <c:pt idx="8">
                  <c:v>9.2156803081634917E-2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'Financial Analysis'!$B$26</c:f>
              <c:strCache>
                <c:ptCount val="1"/>
                <c:pt idx="0">
                  <c:v>WACC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'Financial Analysis'!$C$24:$K$24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'Financial Analysis'!$C$26:$K$26</c:f>
              <c:numCache>
                <c:formatCode>0.00%</c:formatCode>
                <c:ptCount val="9"/>
                <c:pt idx="0">
                  <c:v>7.0903701364140537E-2</c:v>
                </c:pt>
                <c:pt idx="1">
                  <c:v>7.0903701364140537E-2</c:v>
                </c:pt>
                <c:pt idx="2">
                  <c:v>7.0903701364140537E-2</c:v>
                </c:pt>
                <c:pt idx="3">
                  <c:v>7.0903701364140537E-2</c:v>
                </c:pt>
                <c:pt idx="4">
                  <c:v>7.0903701364140537E-2</c:v>
                </c:pt>
                <c:pt idx="5">
                  <c:v>7.0903701364140537E-2</c:v>
                </c:pt>
                <c:pt idx="6">
                  <c:v>7.0903701364140537E-2</c:v>
                </c:pt>
                <c:pt idx="7">
                  <c:v>7.0903701364140537E-2</c:v>
                </c:pt>
                <c:pt idx="8">
                  <c:v>7.0903701364140537E-2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8805000"/>
        <c:axId val="388805392"/>
      </c:lineChart>
      <c:catAx>
        <c:axId val="38880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805392"/>
        <c:crosses val="autoZero"/>
        <c:auto val="1"/>
        <c:lblAlgn val="ctr"/>
        <c:lblOffset val="100"/>
        <c:noMultiLvlLbl val="0"/>
      </c:catAx>
      <c:valAx>
        <c:axId val="388805392"/>
        <c:scaling>
          <c:orientation val="minMax"/>
          <c:min val="3.000000000000000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805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CA" sz="1800" b="1" dirty="0" smtClean="0">
                <a:solidFill>
                  <a:schemeClr val="tx1"/>
                </a:solidFill>
              </a:rPr>
              <a:t>Infrastructure</a:t>
            </a:r>
            <a:r>
              <a:rPr lang="en-CA" sz="1800" b="1" baseline="0" dirty="0" smtClean="0">
                <a:solidFill>
                  <a:schemeClr val="tx1"/>
                </a:solidFill>
              </a:rPr>
              <a:t> </a:t>
            </a:r>
            <a:r>
              <a:rPr lang="en-CA" sz="1800" b="1" baseline="0" dirty="0">
                <a:solidFill>
                  <a:schemeClr val="tx1"/>
                </a:solidFill>
              </a:rPr>
              <a:t>Utilization </a:t>
            </a:r>
            <a:r>
              <a:rPr lang="en-CA" sz="1800" b="1" baseline="0" dirty="0" smtClean="0">
                <a:solidFill>
                  <a:schemeClr val="tx1"/>
                </a:solidFill>
              </a:rPr>
              <a:t>Rate</a:t>
            </a:r>
            <a:endParaRPr lang="en-CA" sz="1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210008172175371"/>
          <c:y val="3.30397171592086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Sheet2!$I$15</c:f>
              <c:strCache>
                <c:ptCount val="1"/>
                <c:pt idx="0">
                  <c:v>Utilized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Sheet2!$H$16:$H$17</c:f>
              <c:strCache>
                <c:ptCount val="2"/>
                <c:pt idx="0">
                  <c:v>Accomodation</c:v>
                </c:pt>
                <c:pt idx="1">
                  <c:v>Winter Lifts</c:v>
                </c:pt>
              </c:strCache>
            </c:strRef>
          </c:cat>
          <c:val>
            <c:numRef>
              <c:f>Sheet2!$I$16:$I$17</c:f>
              <c:numCache>
                <c:formatCode>0%</c:formatCode>
                <c:ptCount val="2"/>
                <c:pt idx="0">
                  <c:v>0.55000000000000004</c:v>
                </c:pt>
                <c:pt idx="1">
                  <c:v>0.30248581700561283</c:v>
                </c:pt>
              </c:numCache>
            </c:numRef>
          </c:val>
        </c:ser>
        <c:ser>
          <c:idx val="1"/>
          <c:order val="1"/>
          <c:tx>
            <c:strRef>
              <c:f>Sheet2!$J$15</c:f>
              <c:strCache>
                <c:ptCount val="1"/>
                <c:pt idx="0">
                  <c:v>Available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Sheet2!$H$16:$H$17</c:f>
              <c:strCache>
                <c:ptCount val="2"/>
                <c:pt idx="0">
                  <c:v>Accomodation</c:v>
                </c:pt>
                <c:pt idx="1">
                  <c:v>Winter Lifts</c:v>
                </c:pt>
              </c:strCache>
            </c:strRef>
          </c:cat>
          <c:val>
            <c:numRef>
              <c:f>Sheet2!$J$16:$J$17</c:f>
              <c:numCache>
                <c:formatCode>0%</c:formatCode>
                <c:ptCount val="2"/>
                <c:pt idx="0">
                  <c:v>0.45</c:v>
                </c:pt>
                <c:pt idx="1">
                  <c:v>0.69751418299438717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8806960"/>
        <c:axId val="388804216"/>
      </c:barChart>
      <c:catAx>
        <c:axId val="38880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804216"/>
        <c:crosses val="autoZero"/>
        <c:auto val="1"/>
        <c:lblAlgn val="ctr"/>
        <c:lblOffset val="100"/>
        <c:noMultiLvlLbl val="0"/>
      </c:catAx>
      <c:valAx>
        <c:axId val="3888042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80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3D1D6-542B-904F-9A85-2E0398152585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FA0DDD9E-2467-8245-AD1D-0C0032398603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Risk Analysis</a:t>
          </a:r>
          <a:endParaRPr lang="en-US" dirty="0"/>
        </a:p>
      </dgm:t>
    </dgm:pt>
    <dgm:pt modelId="{C83550B6-4D8F-8640-A650-05740E024378}" type="parTrans" cxnId="{BDF011C5-246A-984F-9D60-3FC4DED6E893}">
      <dgm:prSet/>
      <dgm:spPr/>
      <dgm:t>
        <a:bodyPr/>
        <a:lstStyle/>
        <a:p>
          <a:endParaRPr lang="en-US"/>
        </a:p>
      </dgm:t>
    </dgm:pt>
    <dgm:pt modelId="{AF9A9814-131B-9B4D-865C-2F3AECAE7CA7}" type="sibTrans" cxnId="{BDF011C5-246A-984F-9D60-3FC4DED6E893}">
      <dgm:prSet/>
      <dgm:spPr/>
      <dgm:t>
        <a:bodyPr/>
        <a:lstStyle/>
        <a:p>
          <a:endParaRPr lang="en-US"/>
        </a:p>
      </dgm:t>
    </dgm:pt>
    <dgm:pt modelId="{AFD931EB-B666-4C47-A42F-990BCCC5126F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08193FD7-300E-D244-8083-B3E233BB0F44}" type="parTrans" cxnId="{D7683155-BF18-7F47-8171-52685C1F47A1}">
      <dgm:prSet/>
      <dgm:spPr/>
      <dgm:t>
        <a:bodyPr/>
        <a:lstStyle/>
        <a:p>
          <a:endParaRPr lang="en-US"/>
        </a:p>
      </dgm:t>
    </dgm:pt>
    <dgm:pt modelId="{237A31CD-2C91-A048-8CB3-D6DFEDA4AAB0}" type="sibTrans" cxnId="{D7683155-BF18-7F47-8171-52685C1F47A1}">
      <dgm:prSet/>
      <dgm:spPr/>
      <dgm:t>
        <a:bodyPr/>
        <a:lstStyle/>
        <a:p>
          <a:endParaRPr lang="en-US"/>
        </a:p>
      </dgm:t>
    </dgm:pt>
    <dgm:pt modelId="{2F5DAF75-1E7E-7F4D-B938-4012D2671B28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800000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Company Overview</a:t>
          </a:r>
          <a:endParaRPr lang="en-US" dirty="0">
            <a:solidFill>
              <a:srgbClr val="FFFFFF"/>
            </a:solidFill>
          </a:endParaRPr>
        </a:p>
      </dgm:t>
    </dgm:pt>
    <dgm:pt modelId="{008013EA-F825-2E45-9D85-A190174769B0}" type="parTrans" cxnId="{784232ED-4C33-C543-A224-58CC92EC99A7}">
      <dgm:prSet/>
      <dgm:spPr/>
      <dgm:t>
        <a:bodyPr/>
        <a:lstStyle/>
        <a:p>
          <a:endParaRPr lang="en-US"/>
        </a:p>
      </dgm:t>
    </dgm:pt>
    <dgm:pt modelId="{5955CB58-0934-DE4A-8964-ABC4B341CA1C}" type="sibTrans" cxnId="{784232ED-4C33-C543-A224-58CC92EC99A7}">
      <dgm:prSet/>
      <dgm:spPr/>
      <dgm:t>
        <a:bodyPr/>
        <a:lstStyle/>
        <a:p>
          <a:endParaRPr lang="en-US"/>
        </a:p>
      </dgm:t>
    </dgm:pt>
    <dgm:pt modelId="{504F3873-18DF-E940-8D88-E47DE5D1F0D4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Financial Analysis</a:t>
          </a:r>
          <a:endParaRPr lang="en-US" dirty="0"/>
        </a:p>
      </dgm:t>
    </dgm:pt>
    <dgm:pt modelId="{B33773CE-F07F-634F-9650-14CE18D839E0}" type="parTrans" cxnId="{64C69EBB-D56F-BC49-B4BF-AE0C21FDEE95}">
      <dgm:prSet/>
      <dgm:spPr/>
      <dgm:t>
        <a:bodyPr/>
        <a:lstStyle/>
        <a:p>
          <a:endParaRPr lang="en-US"/>
        </a:p>
      </dgm:t>
    </dgm:pt>
    <dgm:pt modelId="{824024C8-F37F-8E45-B254-753E0F4B0536}" type="sibTrans" cxnId="{64C69EBB-D56F-BC49-B4BF-AE0C21FDEE95}">
      <dgm:prSet/>
      <dgm:spPr/>
      <dgm:t>
        <a:bodyPr/>
        <a:lstStyle/>
        <a:p>
          <a:endParaRPr lang="en-US"/>
        </a:p>
      </dgm:t>
    </dgm:pt>
    <dgm:pt modelId="{44828F5E-D7E8-3440-851A-D6FAE7D1AD06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Industry &amp; Competitors</a:t>
          </a:r>
          <a:endParaRPr lang="en-US" dirty="0"/>
        </a:p>
      </dgm:t>
    </dgm:pt>
    <dgm:pt modelId="{4A990A5B-82E6-204F-92B1-E9B5BC09B077}" type="parTrans" cxnId="{9495F993-A62A-844A-B0EB-9B65D9C1EC29}">
      <dgm:prSet/>
      <dgm:spPr/>
      <dgm:t>
        <a:bodyPr/>
        <a:lstStyle/>
        <a:p>
          <a:endParaRPr lang="en-US"/>
        </a:p>
      </dgm:t>
    </dgm:pt>
    <dgm:pt modelId="{A2961536-5672-5247-AABC-A1C7FA34D3A5}" type="sibTrans" cxnId="{9495F993-A62A-844A-B0EB-9B65D9C1EC29}">
      <dgm:prSet/>
      <dgm:spPr/>
      <dgm:t>
        <a:bodyPr/>
        <a:lstStyle/>
        <a:p>
          <a:endParaRPr lang="en-US"/>
        </a:p>
      </dgm:t>
    </dgm:pt>
    <dgm:pt modelId="{CCB72E37-CA61-3949-B033-9AA77AF33800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Valuation</a:t>
          </a:r>
          <a:endParaRPr lang="en-US" dirty="0"/>
        </a:p>
      </dgm:t>
    </dgm:pt>
    <dgm:pt modelId="{CCF88A8C-1566-D448-AA8D-6C57286DB1E9}" type="parTrans" cxnId="{720EADEB-6047-B144-BA9C-247998293051}">
      <dgm:prSet/>
      <dgm:spPr/>
      <dgm:t>
        <a:bodyPr/>
        <a:lstStyle/>
        <a:p>
          <a:endParaRPr lang="en-US"/>
        </a:p>
      </dgm:t>
    </dgm:pt>
    <dgm:pt modelId="{C94CD192-8D8A-BF45-B3FB-90EC66694D10}" type="sibTrans" cxnId="{720EADEB-6047-B144-BA9C-247998293051}">
      <dgm:prSet/>
      <dgm:spPr/>
      <dgm:t>
        <a:bodyPr/>
        <a:lstStyle/>
        <a:p>
          <a:endParaRPr lang="en-US"/>
        </a:p>
      </dgm:t>
    </dgm:pt>
    <dgm:pt modelId="{87EDA391-9B42-3641-820B-F34D5120E4BF}" type="pres">
      <dgm:prSet presAssocID="{10F3D1D6-542B-904F-9A85-2E0398152585}" presName="Name0" presStyleCnt="0">
        <dgm:presLayoutVars>
          <dgm:dir/>
          <dgm:animLvl val="lvl"/>
          <dgm:resizeHandles val="exact"/>
        </dgm:presLayoutVars>
      </dgm:prSet>
      <dgm:spPr/>
    </dgm:pt>
    <dgm:pt modelId="{56C0F8A6-BBB0-8947-ABDD-E37D1AE38519}" type="pres">
      <dgm:prSet presAssocID="{2F5DAF75-1E7E-7F4D-B938-4012D2671B28}" presName="parTxOnly" presStyleLbl="node1" presStyleIdx="0" presStyleCnt="6" custScaleX="79663" custLinFactNeighborX="-7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26FAF-F221-B44E-9D84-BEA319417B06}" type="pres">
      <dgm:prSet presAssocID="{5955CB58-0934-DE4A-8964-ABC4B341CA1C}" presName="parTxOnlySpace" presStyleCnt="0"/>
      <dgm:spPr/>
    </dgm:pt>
    <dgm:pt modelId="{3D128794-C58B-9E42-AFB5-FC60F758EEA3}" type="pres">
      <dgm:prSet presAssocID="{44828F5E-D7E8-3440-851A-D6FAE7D1AD06}" presName="parTxOnly" presStyleLbl="node1" presStyleIdx="1" presStyleCnt="6" custLinFactNeighborY="3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B05A4-E76D-5E42-AB30-7195C61FD556}" type="pres">
      <dgm:prSet presAssocID="{A2961536-5672-5247-AABC-A1C7FA34D3A5}" presName="parTxOnlySpace" presStyleCnt="0"/>
      <dgm:spPr/>
    </dgm:pt>
    <dgm:pt modelId="{8D53EB60-A2F8-BA41-A0F4-355396357349}" type="pres">
      <dgm:prSet presAssocID="{504F3873-18DF-E940-8D88-E47DE5D1F0D4}" presName="parTxOnly" presStyleLbl="node1" presStyleIdx="2" presStyleCnt="6" custScaleX="81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00BD0-4118-A346-936A-A1748549B8B3}" type="pres">
      <dgm:prSet presAssocID="{824024C8-F37F-8E45-B254-753E0F4B0536}" presName="parTxOnlySpace" presStyleCnt="0"/>
      <dgm:spPr/>
    </dgm:pt>
    <dgm:pt modelId="{419ECD71-9603-354F-A204-E926A4CD51E1}" type="pres">
      <dgm:prSet presAssocID="{CCB72E37-CA61-3949-B033-9AA77AF3380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5451DE8-E092-0545-87FB-9BC23EBA95C5}" type="pres">
      <dgm:prSet presAssocID="{C94CD192-8D8A-BF45-B3FB-90EC66694D10}" presName="parTxOnlySpace" presStyleCnt="0"/>
      <dgm:spPr/>
    </dgm:pt>
    <dgm:pt modelId="{B95D0FE7-8802-0445-8BA1-9F527D0CAF7B}" type="pres">
      <dgm:prSet presAssocID="{FA0DDD9E-2467-8245-AD1D-0C0032398603}" presName="parTxOnly" presStyleLbl="node1" presStyleIdx="4" presStyleCnt="6" custLinFactY="-252717" custLinFactNeighborY="-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87B99-3F1E-8A41-838D-E9A3AD620F08}" type="pres">
      <dgm:prSet presAssocID="{AF9A9814-131B-9B4D-865C-2F3AECAE7CA7}" presName="parTxOnlySpace" presStyleCnt="0"/>
      <dgm:spPr/>
    </dgm:pt>
    <dgm:pt modelId="{4D3C0D75-3557-5040-B64E-08534922AE4E}" type="pres">
      <dgm:prSet presAssocID="{AFD931EB-B666-4C47-A42F-990BCCC5126F}" presName="parTxOnly" presStyleLbl="node1" presStyleIdx="5" presStyleCnt="6" custLinFactNeighborY="3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4232ED-4C33-C543-A224-58CC92EC99A7}" srcId="{10F3D1D6-542B-904F-9A85-2E0398152585}" destId="{2F5DAF75-1E7E-7F4D-B938-4012D2671B28}" srcOrd="0" destOrd="0" parTransId="{008013EA-F825-2E45-9D85-A190174769B0}" sibTransId="{5955CB58-0934-DE4A-8964-ABC4B341CA1C}"/>
    <dgm:cxn modelId="{A3FAD0CF-7A25-D54A-8D2F-18D214FEC7DF}" type="presOf" srcId="{FA0DDD9E-2467-8245-AD1D-0C0032398603}" destId="{B95D0FE7-8802-0445-8BA1-9F527D0CAF7B}" srcOrd="0" destOrd="0" presId="urn:microsoft.com/office/officeart/2005/8/layout/chevron1"/>
    <dgm:cxn modelId="{379FC298-3E89-8F4B-A933-05EC6B0E6479}" type="presOf" srcId="{44828F5E-D7E8-3440-851A-D6FAE7D1AD06}" destId="{3D128794-C58B-9E42-AFB5-FC60F758EEA3}" srcOrd="0" destOrd="0" presId="urn:microsoft.com/office/officeart/2005/8/layout/chevron1"/>
    <dgm:cxn modelId="{9495F993-A62A-844A-B0EB-9B65D9C1EC29}" srcId="{10F3D1D6-542B-904F-9A85-2E0398152585}" destId="{44828F5E-D7E8-3440-851A-D6FAE7D1AD06}" srcOrd="1" destOrd="0" parTransId="{4A990A5B-82E6-204F-92B1-E9B5BC09B077}" sibTransId="{A2961536-5672-5247-AABC-A1C7FA34D3A5}"/>
    <dgm:cxn modelId="{BCC50EC8-5E3D-1D46-9FCA-1E6B134329B4}" type="presOf" srcId="{2F5DAF75-1E7E-7F4D-B938-4012D2671B28}" destId="{56C0F8A6-BBB0-8947-ABDD-E37D1AE38519}" srcOrd="0" destOrd="0" presId="urn:microsoft.com/office/officeart/2005/8/layout/chevron1"/>
    <dgm:cxn modelId="{D7683155-BF18-7F47-8171-52685C1F47A1}" srcId="{10F3D1D6-542B-904F-9A85-2E0398152585}" destId="{AFD931EB-B666-4C47-A42F-990BCCC5126F}" srcOrd="5" destOrd="0" parTransId="{08193FD7-300E-D244-8083-B3E233BB0F44}" sibTransId="{237A31CD-2C91-A048-8CB3-D6DFEDA4AAB0}"/>
    <dgm:cxn modelId="{CADAB8BA-02E3-FC41-BB68-F2EBD8A95C05}" type="presOf" srcId="{504F3873-18DF-E940-8D88-E47DE5D1F0D4}" destId="{8D53EB60-A2F8-BA41-A0F4-355396357349}" srcOrd="0" destOrd="0" presId="urn:microsoft.com/office/officeart/2005/8/layout/chevron1"/>
    <dgm:cxn modelId="{D7052724-EFE7-4246-B3AB-43944FB1E937}" type="presOf" srcId="{10F3D1D6-542B-904F-9A85-2E0398152585}" destId="{87EDA391-9B42-3641-820B-F34D5120E4BF}" srcOrd="0" destOrd="0" presId="urn:microsoft.com/office/officeart/2005/8/layout/chevron1"/>
    <dgm:cxn modelId="{E623DD8E-B2E6-3546-A48E-E86E532489B9}" type="presOf" srcId="{AFD931EB-B666-4C47-A42F-990BCCC5126F}" destId="{4D3C0D75-3557-5040-B64E-08534922AE4E}" srcOrd="0" destOrd="0" presId="urn:microsoft.com/office/officeart/2005/8/layout/chevron1"/>
    <dgm:cxn modelId="{720EADEB-6047-B144-BA9C-247998293051}" srcId="{10F3D1D6-542B-904F-9A85-2E0398152585}" destId="{CCB72E37-CA61-3949-B033-9AA77AF33800}" srcOrd="3" destOrd="0" parTransId="{CCF88A8C-1566-D448-AA8D-6C57286DB1E9}" sibTransId="{C94CD192-8D8A-BF45-B3FB-90EC66694D10}"/>
    <dgm:cxn modelId="{2C23EDF6-B8CC-9D44-97CD-1770774E53DE}" type="presOf" srcId="{CCB72E37-CA61-3949-B033-9AA77AF33800}" destId="{419ECD71-9603-354F-A204-E926A4CD51E1}" srcOrd="0" destOrd="0" presId="urn:microsoft.com/office/officeart/2005/8/layout/chevron1"/>
    <dgm:cxn modelId="{64C69EBB-D56F-BC49-B4BF-AE0C21FDEE95}" srcId="{10F3D1D6-542B-904F-9A85-2E0398152585}" destId="{504F3873-18DF-E940-8D88-E47DE5D1F0D4}" srcOrd="2" destOrd="0" parTransId="{B33773CE-F07F-634F-9650-14CE18D839E0}" sibTransId="{824024C8-F37F-8E45-B254-753E0F4B0536}"/>
    <dgm:cxn modelId="{BDF011C5-246A-984F-9D60-3FC4DED6E893}" srcId="{10F3D1D6-542B-904F-9A85-2E0398152585}" destId="{FA0DDD9E-2467-8245-AD1D-0C0032398603}" srcOrd="4" destOrd="0" parTransId="{C83550B6-4D8F-8640-A650-05740E024378}" sibTransId="{AF9A9814-131B-9B4D-865C-2F3AECAE7CA7}"/>
    <dgm:cxn modelId="{760B1C17-C873-FB41-B6BE-5183B376C812}" type="presParOf" srcId="{87EDA391-9B42-3641-820B-F34D5120E4BF}" destId="{56C0F8A6-BBB0-8947-ABDD-E37D1AE38519}" srcOrd="0" destOrd="0" presId="urn:microsoft.com/office/officeart/2005/8/layout/chevron1"/>
    <dgm:cxn modelId="{C1F8545E-C486-F24C-9013-844708D9C962}" type="presParOf" srcId="{87EDA391-9B42-3641-820B-F34D5120E4BF}" destId="{34D26FAF-F221-B44E-9D84-BEA319417B06}" srcOrd="1" destOrd="0" presId="urn:microsoft.com/office/officeart/2005/8/layout/chevron1"/>
    <dgm:cxn modelId="{BC5B65B0-F631-6048-8ADE-1FF04CA5E54C}" type="presParOf" srcId="{87EDA391-9B42-3641-820B-F34D5120E4BF}" destId="{3D128794-C58B-9E42-AFB5-FC60F758EEA3}" srcOrd="2" destOrd="0" presId="urn:microsoft.com/office/officeart/2005/8/layout/chevron1"/>
    <dgm:cxn modelId="{DD00C9C5-208F-D242-9720-53C2F61E1884}" type="presParOf" srcId="{87EDA391-9B42-3641-820B-F34D5120E4BF}" destId="{B3AB05A4-E76D-5E42-AB30-7195C61FD556}" srcOrd="3" destOrd="0" presId="urn:microsoft.com/office/officeart/2005/8/layout/chevron1"/>
    <dgm:cxn modelId="{2C56E6B9-C49C-4C48-A902-378203AB2EAB}" type="presParOf" srcId="{87EDA391-9B42-3641-820B-F34D5120E4BF}" destId="{8D53EB60-A2F8-BA41-A0F4-355396357349}" srcOrd="4" destOrd="0" presId="urn:microsoft.com/office/officeart/2005/8/layout/chevron1"/>
    <dgm:cxn modelId="{9B368408-4F76-9C49-A2AE-33C6E6A1544A}" type="presParOf" srcId="{87EDA391-9B42-3641-820B-F34D5120E4BF}" destId="{EBA00BD0-4118-A346-936A-A1748549B8B3}" srcOrd="5" destOrd="0" presId="urn:microsoft.com/office/officeart/2005/8/layout/chevron1"/>
    <dgm:cxn modelId="{8E44EB10-C9B9-DF4B-A9A0-EE573B99B1A8}" type="presParOf" srcId="{87EDA391-9B42-3641-820B-F34D5120E4BF}" destId="{419ECD71-9603-354F-A204-E926A4CD51E1}" srcOrd="6" destOrd="0" presId="urn:microsoft.com/office/officeart/2005/8/layout/chevron1"/>
    <dgm:cxn modelId="{6C9A3A71-894D-844C-BFFA-BE8F74BB5B88}" type="presParOf" srcId="{87EDA391-9B42-3641-820B-F34D5120E4BF}" destId="{25451DE8-E092-0545-87FB-9BC23EBA95C5}" srcOrd="7" destOrd="0" presId="urn:microsoft.com/office/officeart/2005/8/layout/chevron1"/>
    <dgm:cxn modelId="{5C0B95D0-8DC4-A549-9E0E-0BF18C716331}" type="presParOf" srcId="{87EDA391-9B42-3641-820B-F34D5120E4BF}" destId="{B95D0FE7-8802-0445-8BA1-9F527D0CAF7B}" srcOrd="8" destOrd="0" presId="urn:microsoft.com/office/officeart/2005/8/layout/chevron1"/>
    <dgm:cxn modelId="{ACF20964-BC67-7843-9D16-039E87EDE665}" type="presParOf" srcId="{87EDA391-9B42-3641-820B-F34D5120E4BF}" destId="{02187B99-3F1E-8A41-838D-E9A3AD620F08}" srcOrd="9" destOrd="0" presId="urn:microsoft.com/office/officeart/2005/8/layout/chevron1"/>
    <dgm:cxn modelId="{690AE1D2-5FCF-9C46-A798-1409F5D9E4B1}" type="presParOf" srcId="{87EDA391-9B42-3641-820B-F34D5120E4BF}" destId="{4D3C0D75-3557-5040-B64E-08534922AE4E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E54784B-E8DC-40D6-87AF-398411FBD8EF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A85BF381-EE9E-4E5E-913D-2304D2470DBE}">
      <dgm:prSet phldrT="[Text]"/>
      <dgm:spPr/>
      <dgm:t>
        <a:bodyPr/>
        <a:lstStyle/>
        <a:p>
          <a:r>
            <a:rPr lang="en-CA" dirty="0" smtClean="0"/>
            <a:t>Currency Advantages </a:t>
          </a:r>
          <a:endParaRPr lang="en-CA" dirty="0"/>
        </a:p>
      </dgm:t>
    </dgm:pt>
    <dgm:pt modelId="{1F87FB72-EEA6-4ADB-BFBE-B9D9FC92FFB7}" type="parTrans" cxnId="{80774CEC-B369-4CE9-A24A-449E68F46E0A}">
      <dgm:prSet/>
      <dgm:spPr/>
      <dgm:t>
        <a:bodyPr/>
        <a:lstStyle/>
        <a:p>
          <a:endParaRPr lang="en-CA"/>
        </a:p>
      </dgm:t>
    </dgm:pt>
    <dgm:pt modelId="{2ADCF5D3-EFCE-4B85-BEA2-1A2F5C2B01F0}" type="sibTrans" cxnId="{80774CEC-B369-4CE9-A24A-449E68F46E0A}">
      <dgm:prSet/>
      <dgm:spPr/>
      <dgm:t>
        <a:bodyPr/>
        <a:lstStyle/>
        <a:p>
          <a:endParaRPr lang="en-CA"/>
        </a:p>
      </dgm:t>
    </dgm:pt>
    <dgm:pt modelId="{02243126-4D4A-402C-B50F-AFF601645022}">
      <dgm:prSet phldrT="[Text]"/>
      <dgm:spPr/>
      <dgm:t>
        <a:bodyPr/>
        <a:lstStyle/>
        <a:p>
          <a:r>
            <a:rPr lang="en-CA" dirty="0" smtClean="0"/>
            <a:t>Available Capacity/Infrastructure</a:t>
          </a:r>
          <a:endParaRPr lang="en-CA" dirty="0"/>
        </a:p>
      </dgm:t>
    </dgm:pt>
    <dgm:pt modelId="{82C93D2C-259C-4A83-BADC-E55C48A17703}" type="parTrans" cxnId="{23019B97-0A76-465A-9B4F-FE0BB6EB9F3C}">
      <dgm:prSet/>
      <dgm:spPr/>
      <dgm:t>
        <a:bodyPr/>
        <a:lstStyle/>
        <a:p>
          <a:endParaRPr lang="en-CA"/>
        </a:p>
      </dgm:t>
    </dgm:pt>
    <dgm:pt modelId="{8DC7D82F-87EB-42FD-AEF9-461BB0F86EC3}" type="sibTrans" cxnId="{23019B97-0A76-465A-9B4F-FE0BB6EB9F3C}">
      <dgm:prSet/>
      <dgm:spPr/>
      <dgm:t>
        <a:bodyPr/>
        <a:lstStyle/>
        <a:p>
          <a:endParaRPr lang="en-CA"/>
        </a:p>
      </dgm:t>
    </dgm:pt>
    <dgm:pt modelId="{3C50488F-CCB4-4D3E-9E65-3B44ECEAC077}">
      <dgm:prSet phldrT="[Text]"/>
      <dgm:spPr/>
      <dgm:t>
        <a:bodyPr/>
        <a:lstStyle/>
        <a:p>
          <a:r>
            <a:rPr lang="en-CA" dirty="0" smtClean="0"/>
            <a:t>Ideal Snow Conditions</a:t>
          </a:r>
        </a:p>
      </dgm:t>
    </dgm:pt>
    <dgm:pt modelId="{DB559238-68D3-414A-B698-B73E5B66FDC1}" type="parTrans" cxnId="{7D121109-B040-4FCD-8C1B-66DECEDDE3B7}">
      <dgm:prSet/>
      <dgm:spPr/>
      <dgm:t>
        <a:bodyPr/>
        <a:lstStyle/>
        <a:p>
          <a:endParaRPr lang="en-CA"/>
        </a:p>
      </dgm:t>
    </dgm:pt>
    <dgm:pt modelId="{DE17C9B4-EA29-4AC0-9170-58547AC4057B}" type="sibTrans" cxnId="{7D121109-B040-4FCD-8C1B-66DECEDDE3B7}">
      <dgm:prSet/>
      <dgm:spPr/>
      <dgm:t>
        <a:bodyPr/>
        <a:lstStyle/>
        <a:p>
          <a:endParaRPr lang="en-CA"/>
        </a:p>
      </dgm:t>
    </dgm:pt>
    <dgm:pt modelId="{5442BEBC-3BC5-4C38-A667-EA5E68807F1D}">
      <dgm:prSet phldrT="[Text]"/>
      <dgm:spPr/>
      <dgm:t>
        <a:bodyPr/>
        <a:lstStyle/>
        <a:p>
          <a:r>
            <a:rPr lang="en-CA" dirty="0" smtClean="0"/>
            <a:t>Established Brand</a:t>
          </a:r>
        </a:p>
      </dgm:t>
    </dgm:pt>
    <dgm:pt modelId="{F3E9F651-1CD2-495A-A3F7-603871E79092}" type="parTrans" cxnId="{A0D583E7-EE9C-49A3-A648-D0F6B02CEC5A}">
      <dgm:prSet/>
      <dgm:spPr/>
      <dgm:t>
        <a:bodyPr/>
        <a:lstStyle/>
        <a:p>
          <a:endParaRPr lang="en-CA"/>
        </a:p>
      </dgm:t>
    </dgm:pt>
    <dgm:pt modelId="{50734052-F6ED-4C52-B779-4E5444ACD2D7}" type="sibTrans" cxnId="{A0D583E7-EE9C-49A3-A648-D0F6B02CEC5A}">
      <dgm:prSet/>
      <dgm:spPr/>
      <dgm:t>
        <a:bodyPr/>
        <a:lstStyle/>
        <a:p>
          <a:endParaRPr lang="en-CA"/>
        </a:p>
      </dgm:t>
    </dgm:pt>
    <dgm:pt modelId="{14C93707-7269-4D10-8BB8-754BA4AC0099}">
      <dgm:prSet phldrT="[Text]"/>
      <dgm:spPr/>
      <dgm:t>
        <a:bodyPr/>
        <a:lstStyle/>
        <a:p>
          <a:r>
            <a:rPr lang="en-CA" dirty="0" smtClean="0"/>
            <a:t>Ideal Demographics</a:t>
          </a:r>
        </a:p>
      </dgm:t>
    </dgm:pt>
    <dgm:pt modelId="{A4FA5600-E8DB-4B27-835A-F161530388F9}" type="parTrans" cxnId="{8706C9A2-5B6A-4DE8-BAF8-6B6D38D4564D}">
      <dgm:prSet/>
      <dgm:spPr/>
      <dgm:t>
        <a:bodyPr/>
        <a:lstStyle/>
        <a:p>
          <a:endParaRPr lang="en-CA"/>
        </a:p>
      </dgm:t>
    </dgm:pt>
    <dgm:pt modelId="{D72DA07E-FD4C-46E1-9280-FC1C96DFBC58}" type="sibTrans" cxnId="{8706C9A2-5B6A-4DE8-BAF8-6B6D38D4564D}">
      <dgm:prSet/>
      <dgm:spPr/>
      <dgm:t>
        <a:bodyPr/>
        <a:lstStyle/>
        <a:p>
          <a:endParaRPr lang="en-CA"/>
        </a:p>
      </dgm:t>
    </dgm:pt>
    <dgm:pt modelId="{01C81B1C-2102-4012-B0C4-8CD6A370467E}" type="pres">
      <dgm:prSet presAssocID="{DE54784B-E8DC-40D6-87AF-398411FBD8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C352B602-94B0-4F45-A228-69D0DED7227F}" type="pres">
      <dgm:prSet presAssocID="{A85BF381-EE9E-4E5E-913D-2304D2470DBE}" presName="composite" presStyleCnt="0"/>
      <dgm:spPr/>
    </dgm:pt>
    <dgm:pt modelId="{F5F0DAB6-C0D4-49A8-8FB1-B17364414385}" type="pres">
      <dgm:prSet presAssocID="{A85BF381-EE9E-4E5E-913D-2304D2470DBE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009E5C6-8452-4DB8-A625-D5C0247C542F}" type="pres">
      <dgm:prSet presAssocID="{A85BF381-EE9E-4E5E-913D-2304D2470DBE}" presName="rect2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CA"/>
        </a:p>
      </dgm:t>
    </dgm:pt>
    <dgm:pt modelId="{EE2601A3-39B0-480F-8F75-F890BC2ADF4C}" type="pres">
      <dgm:prSet presAssocID="{2ADCF5D3-EFCE-4B85-BEA2-1A2F5C2B01F0}" presName="sibTrans" presStyleCnt="0"/>
      <dgm:spPr/>
    </dgm:pt>
    <dgm:pt modelId="{36DAAE38-3621-43A3-B63C-7F388D9D17C2}" type="pres">
      <dgm:prSet presAssocID="{02243126-4D4A-402C-B50F-AFF601645022}" presName="composite" presStyleCnt="0"/>
      <dgm:spPr/>
    </dgm:pt>
    <dgm:pt modelId="{44BE521A-8450-4B40-A439-2F8078792D10}" type="pres">
      <dgm:prSet presAssocID="{02243126-4D4A-402C-B50F-AFF601645022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888A4E0-434B-4BFF-AA58-6185D052141C}" type="pres">
      <dgm:prSet presAssocID="{02243126-4D4A-402C-B50F-AFF601645022}" presName="rect2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CA"/>
        </a:p>
      </dgm:t>
    </dgm:pt>
    <dgm:pt modelId="{43894C34-F1BA-4B1E-BA11-4563497BA680}" type="pres">
      <dgm:prSet presAssocID="{8DC7D82F-87EB-42FD-AEF9-461BB0F86EC3}" presName="sibTrans" presStyleCnt="0"/>
      <dgm:spPr/>
    </dgm:pt>
    <dgm:pt modelId="{E006BB58-0A70-420D-B746-D1E2E75B77CF}" type="pres">
      <dgm:prSet presAssocID="{3C50488F-CCB4-4D3E-9E65-3B44ECEAC077}" presName="composite" presStyleCnt="0"/>
      <dgm:spPr/>
    </dgm:pt>
    <dgm:pt modelId="{C0453AE5-10C4-4851-AEFC-E5BF6680974C}" type="pres">
      <dgm:prSet presAssocID="{3C50488F-CCB4-4D3E-9E65-3B44ECEAC077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B64A417-B122-40CF-8623-1B8FDC18AD46}" type="pres">
      <dgm:prSet presAssocID="{3C50488F-CCB4-4D3E-9E65-3B44ECEAC077}" presName="rect2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CA"/>
        </a:p>
      </dgm:t>
    </dgm:pt>
    <dgm:pt modelId="{B1E6264E-DA1E-4264-B258-084E3A102DD2}" type="pres">
      <dgm:prSet presAssocID="{DE17C9B4-EA29-4AC0-9170-58547AC4057B}" presName="sibTrans" presStyleCnt="0"/>
      <dgm:spPr/>
    </dgm:pt>
    <dgm:pt modelId="{ED68E19D-64F2-4465-92CA-B1F9C2A33330}" type="pres">
      <dgm:prSet presAssocID="{5442BEBC-3BC5-4C38-A667-EA5E68807F1D}" presName="composite" presStyleCnt="0"/>
      <dgm:spPr/>
    </dgm:pt>
    <dgm:pt modelId="{339035FA-C2F1-4D19-836D-EB01C8C054FF}" type="pres">
      <dgm:prSet presAssocID="{5442BEBC-3BC5-4C38-A667-EA5E68807F1D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4B6F6FD-992C-4A50-BB61-D00F51406C55}" type="pres">
      <dgm:prSet presAssocID="{5442BEBC-3BC5-4C38-A667-EA5E68807F1D}" presName="rect2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CA"/>
        </a:p>
      </dgm:t>
    </dgm:pt>
    <dgm:pt modelId="{02B47FDA-844C-4D9D-BF6B-407C128733DA}" type="pres">
      <dgm:prSet presAssocID="{50734052-F6ED-4C52-B779-4E5444ACD2D7}" presName="sibTrans" presStyleCnt="0"/>
      <dgm:spPr/>
    </dgm:pt>
    <dgm:pt modelId="{1B76CACD-8CF4-4992-96CF-5DF004569721}" type="pres">
      <dgm:prSet presAssocID="{14C93707-7269-4D10-8BB8-754BA4AC0099}" presName="composite" presStyleCnt="0"/>
      <dgm:spPr/>
    </dgm:pt>
    <dgm:pt modelId="{56F127C5-384E-4337-B2FD-030CD6C92F39}" type="pres">
      <dgm:prSet presAssocID="{14C93707-7269-4D10-8BB8-754BA4AC0099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8007FE0-3C81-45FA-B6ED-3258584605FB}" type="pres">
      <dgm:prSet presAssocID="{14C93707-7269-4D10-8BB8-754BA4AC0099}" presName="rect2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CA"/>
        </a:p>
      </dgm:t>
    </dgm:pt>
  </dgm:ptLst>
  <dgm:cxnLst>
    <dgm:cxn modelId="{267DFE38-A158-4989-8596-B4EFD20366A1}" type="presOf" srcId="{3C50488F-CCB4-4D3E-9E65-3B44ECEAC077}" destId="{C0453AE5-10C4-4851-AEFC-E5BF6680974C}" srcOrd="0" destOrd="0" presId="urn:microsoft.com/office/officeart/2008/layout/PictureStrips"/>
    <dgm:cxn modelId="{80774CEC-B369-4CE9-A24A-449E68F46E0A}" srcId="{DE54784B-E8DC-40D6-87AF-398411FBD8EF}" destId="{A85BF381-EE9E-4E5E-913D-2304D2470DBE}" srcOrd="0" destOrd="0" parTransId="{1F87FB72-EEA6-4ADB-BFBE-B9D9FC92FFB7}" sibTransId="{2ADCF5D3-EFCE-4B85-BEA2-1A2F5C2B01F0}"/>
    <dgm:cxn modelId="{A0D583E7-EE9C-49A3-A648-D0F6B02CEC5A}" srcId="{DE54784B-E8DC-40D6-87AF-398411FBD8EF}" destId="{5442BEBC-3BC5-4C38-A667-EA5E68807F1D}" srcOrd="3" destOrd="0" parTransId="{F3E9F651-1CD2-495A-A3F7-603871E79092}" sibTransId="{50734052-F6ED-4C52-B779-4E5444ACD2D7}"/>
    <dgm:cxn modelId="{B4E65DA5-42E5-461D-BA64-926E119244B1}" type="presOf" srcId="{02243126-4D4A-402C-B50F-AFF601645022}" destId="{44BE521A-8450-4B40-A439-2F8078792D10}" srcOrd="0" destOrd="0" presId="urn:microsoft.com/office/officeart/2008/layout/PictureStrips"/>
    <dgm:cxn modelId="{4F0064F9-0D96-4962-AD18-C6BF03ED0FC2}" type="presOf" srcId="{A85BF381-EE9E-4E5E-913D-2304D2470DBE}" destId="{F5F0DAB6-C0D4-49A8-8FB1-B17364414385}" srcOrd="0" destOrd="0" presId="urn:microsoft.com/office/officeart/2008/layout/PictureStrips"/>
    <dgm:cxn modelId="{EB112438-D7D4-4E0A-9B3F-ED929D9B70EB}" type="presOf" srcId="{14C93707-7269-4D10-8BB8-754BA4AC0099}" destId="{56F127C5-384E-4337-B2FD-030CD6C92F39}" srcOrd="0" destOrd="0" presId="urn:microsoft.com/office/officeart/2008/layout/PictureStrips"/>
    <dgm:cxn modelId="{D4BA71AE-6AF5-4F25-A201-17D781980BD3}" type="presOf" srcId="{DE54784B-E8DC-40D6-87AF-398411FBD8EF}" destId="{01C81B1C-2102-4012-B0C4-8CD6A370467E}" srcOrd="0" destOrd="0" presId="urn:microsoft.com/office/officeart/2008/layout/PictureStrips"/>
    <dgm:cxn modelId="{7D121109-B040-4FCD-8C1B-66DECEDDE3B7}" srcId="{DE54784B-E8DC-40D6-87AF-398411FBD8EF}" destId="{3C50488F-CCB4-4D3E-9E65-3B44ECEAC077}" srcOrd="2" destOrd="0" parTransId="{DB559238-68D3-414A-B698-B73E5B66FDC1}" sibTransId="{DE17C9B4-EA29-4AC0-9170-58547AC4057B}"/>
    <dgm:cxn modelId="{8706C9A2-5B6A-4DE8-BAF8-6B6D38D4564D}" srcId="{DE54784B-E8DC-40D6-87AF-398411FBD8EF}" destId="{14C93707-7269-4D10-8BB8-754BA4AC0099}" srcOrd="4" destOrd="0" parTransId="{A4FA5600-E8DB-4B27-835A-F161530388F9}" sibTransId="{D72DA07E-FD4C-46E1-9280-FC1C96DFBC58}"/>
    <dgm:cxn modelId="{916E5BD0-54FD-4A6D-98FA-6F1895640732}" type="presOf" srcId="{5442BEBC-3BC5-4C38-A667-EA5E68807F1D}" destId="{339035FA-C2F1-4D19-836D-EB01C8C054FF}" srcOrd="0" destOrd="0" presId="urn:microsoft.com/office/officeart/2008/layout/PictureStrips"/>
    <dgm:cxn modelId="{23019B97-0A76-465A-9B4F-FE0BB6EB9F3C}" srcId="{DE54784B-E8DC-40D6-87AF-398411FBD8EF}" destId="{02243126-4D4A-402C-B50F-AFF601645022}" srcOrd="1" destOrd="0" parTransId="{82C93D2C-259C-4A83-BADC-E55C48A17703}" sibTransId="{8DC7D82F-87EB-42FD-AEF9-461BB0F86EC3}"/>
    <dgm:cxn modelId="{34091A85-D15C-48A6-866A-CF148DE515E6}" type="presParOf" srcId="{01C81B1C-2102-4012-B0C4-8CD6A370467E}" destId="{C352B602-94B0-4F45-A228-69D0DED7227F}" srcOrd="0" destOrd="0" presId="urn:microsoft.com/office/officeart/2008/layout/PictureStrips"/>
    <dgm:cxn modelId="{27C6C437-869E-48AB-AF3B-AE177262C7D1}" type="presParOf" srcId="{C352B602-94B0-4F45-A228-69D0DED7227F}" destId="{F5F0DAB6-C0D4-49A8-8FB1-B17364414385}" srcOrd="0" destOrd="0" presId="urn:microsoft.com/office/officeart/2008/layout/PictureStrips"/>
    <dgm:cxn modelId="{8F892A85-7DDF-4AE3-9BEE-1FB801107C16}" type="presParOf" srcId="{C352B602-94B0-4F45-A228-69D0DED7227F}" destId="{B009E5C6-8452-4DB8-A625-D5C0247C542F}" srcOrd="1" destOrd="0" presId="urn:microsoft.com/office/officeart/2008/layout/PictureStrips"/>
    <dgm:cxn modelId="{8C50F355-18F4-4250-B60E-8C9BDC92DCF1}" type="presParOf" srcId="{01C81B1C-2102-4012-B0C4-8CD6A370467E}" destId="{EE2601A3-39B0-480F-8F75-F890BC2ADF4C}" srcOrd="1" destOrd="0" presId="urn:microsoft.com/office/officeart/2008/layout/PictureStrips"/>
    <dgm:cxn modelId="{5FA90DC6-3452-4C0B-A481-5DDCF505A35A}" type="presParOf" srcId="{01C81B1C-2102-4012-B0C4-8CD6A370467E}" destId="{36DAAE38-3621-43A3-B63C-7F388D9D17C2}" srcOrd="2" destOrd="0" presId="urn:microsoft.com/office/officeart/2008/layout/PictureStrips"/>
    <dgm:cxn modelId="{B1BCC8FC-C678-4D64-B023-30ACA7C3EC2A}" type="presParOf" srcId="{36DAAE38-3621-43A3-B63C-7F388D9D17C2}" destId="{44BE521A-8450-4B40-A439-2F8078792D10}" srcOrd="0" destOrd="0" presId="urn:microsoft.com/office/officeart/2008/layout/PictureStrips"/>
    <dgm:cxn modelId="{7520AC4E-C81A-4F09-A9AC-DC46C0790F90}" type="presParOf" srcId="{36DAAE38-3621-43A3-B63C-7F388D9D17C2}" destId="{B888A4E0-434B-4BFF-AA58-6185D052141C}" srcOrd="1" destOrd="0" presId="urn:microsoft.com/office/officeart/2008/layout/PictureStrips"/>
    <dgm:cxn modelId="{D3378F4A-F4E2-4F3A-A480-51B89A88CE65}" type="presParOf" srcId="{01C81B1C-2102-4012-B0C4-8CD6A370467E}" destId="{43894C34-F1BA-4B1E-BA11-4563497BA680}" srcOrd="3" destOrd="0" presId="urn:microsoft.com/office/officeart/2008/layout/PictureStrips"/>
    <dgm:cxn modelId="{88EEB6EB-CB68-4277-91CA-07128C234780}" type="presParOf" srcId="{01C81B1C-2102-4012-B0C4-8CD6A370467E}" destId="{E006BB58-0A70-420D-B746-D1E2E75B77CF}" srcOrd="4" destOrd="0" presId="urn:microsoft.com/office/officeart/2008/layout/PictureStrips"/>
    <dgm:cxn modelId="{F1C6228D-FF11-4AED-B360-ACCED0DD7798}" type="presParOf" srcId="{E006BB58-0A70-420D-B746-D1E2E75B77CF}" destId="{C0453AE5-10C4-4851-AEFC-E5BF6680974C}" srcOrd="0" destOrd="0" presId="urn:microsoft.com/office/officeart/2008/layout/PictureStrips"/>
    <dgm:cxn modelId="{B365951C-4AFB-4072-AB30-E202A72279BC}" type="presParOf" srcId="{E006BB58-0A70-420D-B746-D1E2E75B77CF}" destId="{0B64A417-B122-40CF-8623-1B8FDC18AD46}" srcOrd="1" destOrd="0" presId="urn:microsoft.com/office/officeart/2008/layout/PictureStrips"/>
    <dgm:cxn modelId="{2A7FBB07-275E-4E12-89CA-2E5A9BB1A2D3}" type="presParOf" srcId="{01C81B1C-2102-4012-B0C4-8CD6A370467E}" destId="{B1E6264E-DA1E-4264-B258-084E3A102DD2}" srcOrd="5" destOrd="0" presId="urn:microsoft.com/office/officeart/2008/layout/PictureStrips"/>
    <dgm:cxn modelId="{52397279-F8F0-4656-83BE-02B95367744E}" type="presParOf" srcId="{01C81B1C-2102-4012-B0C4-8CD6A370467E}" destId="{ED68E19D-64F2-4465-92CA-B1F9C2A33330}" srcOrd="6" destOrd="0" presId="urn:microsoft.com/office/officeart/2008/layout/PictureStrips"/>
    <dgm:cxn modelId="{05B213C8-160E-41D0-8713-48091A7A355B}" type="presParOf" srcId="{ED68E19D-64F2-4465-92CA-B1F9C2A33330}" destId="{339035FA-C2F1-4D19-836D-EB01C8C054FF}" srcOrd="0" destOrd="0" presId="urn:microsoft.com/office/officeart/2008/layout/PictureStrips"/>
    <dgm:cxn modelId="{27422CD5-10EC-46AA-A7EE-7C68E6FFD350}" type="presParOf" srcId="{ED68E19D-64F2-4465-92CA-B1F9C2A33330}" destId="{C4B6F6FD-992C-4A50-BB61-D00F51406C55}" srcOrd="1" destOrd="0" presId="urn:microsoft.com/office/officeart/2008/layout/PictureStrips"/>
    <dgm:cxn modelId="{A82C1E8E-8901-404E-B443-0E64B904245F}" type="presParOf" srcId="{01C81B1C-2102-4012-B0C4-8CD6A370467E}" destId="{02B47FDA-844C-4D9D-BF6B-407C128733DA}" srcOrd="7" destOrd="0" presId="urn:microsoft.com/office/officeart/2008/layout/PictureStrips"/>
    <dgm:cxn modelId="{C3E8C021-56E0-4404-853B-D444F31683E7}" type="presParOf" srcId="{01C81B1C-2102-4012-B0C4-8CD6A370467E}" destId="{1B76CACD-8CF4-4992-96CF-5DF004569721}" srcOrd="8" destOrd="0" presId="urn:microsoft.com/office/officeart/2008/layout/PictureStrips"/>
    <dgm:cxn modelId="{98A2CF24-80B3-4A09-B1C7-35F022519FE2}" type="presParOf" srcId="{1B76CACD-8CF4-4992-96CF-5DF004569721}" destId="{56F127C5-384E-4337-B2FD-030CD6C92F39}" srcOrd="0" destOrd="0" presId="urn:microsoft.com/office/officeart/2008/layout/PictureStrips"/>
    <dgm:cxn modelId="{2F1B9B8A-EAAF-4D22-ABF1-6FE0336CE218}" type="presParOf" srcId="{1B76CACD-8CF4-4992-96CF-5DF004569721}" destId="{E8007FE0-3C81-45FA-B6ED-3258584605F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0F3D1D6-542B-904F-9A85-2E0398152585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FA0DDD9E-2467-8245-AD1D-0C0032398603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Risk Analysis</a:t>
          </a:r>
          <a:endParaRPr lang="en-US" dirty="0"/>
        </a:p>
      </dgm:t>
    </dgm:pt>
    <dgm:pt modelId="{C83550B6-4D8F-8640-A650-05740E024378}" type="parTrans" cxnId="{BDF011C5-246A-984F-9D60-3FC4DED6E893}">
      <dgm:prSet/>
      <dgm:spPr/>
      <dgm:t>
        <a:bodyPr/>
        <a:lstStyle/>
        <a:p>
          <a:endParaRPr lang="en-US"/>
        </a:p>
      </dgm:t>
    </dgm:pt>
    <dgm:pt modelId="{AF9A9814-131B-9B4D-865C-2F3AECAE7CA7}" type="sibTrans" cxnId="{BDF011C5-246A-984F-9D60-3FC4DED6E893}">
      <dgm:prSet/>
      <dgm:spPr/>
      <dgm:t>
        <a:bodyPr/>
        <a:lstStyle/>
        <a:p>
          <a:endParaRPr lang="en-US"/>
        </a:p>
      </dgm:t>
    </dgm:pt>
    <dgm:pt modelId="{AFD931EB-B666-4C47-A42F-990BCCC5126F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08193FD7-300E-D244-8083-B3E233BB0F44}" type="parTrans" cxnId="{D7683155-BF18-7F47-8171-52685C1F47A1}">
      <dgm:prSet/>
      <dgm:spPr/>
      <dgm:t>
        <a:bodyPr/>
        <a:lstStyle/>
        <a:p>
          <a:endParaRPr lang="en-US"/>
        </a:p>
      </dgm:t>
    </dgm:pt>
    <dgm:pt modelId="{237A31CD-2C91-A048-8CB3-D6DFEDA4AAB0}" type="sibTrans" cxnId="{D7683155-BF18-7F47-8171-52685C1F47A1}">
      <dgm:prSet/>
      <dgm:spPr/>
      <dgm:t>
        <a:bodyPr/>
        <a:lstStyle/>
        <a:p>
          <a:endParaRPr lang="en-US"/>
        </a:p>
      </dgm:t>
    </dgm:pt>
    <dgm:pt modelId="{2F5DAF75-1E7E-7F4D-B938-4012D2671B28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50000"/>
          </a:scheme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Company Overview</a:t>
          </a:r>
          <a:endParaRPr lang="en-US" dirty="0">
            <a:solidFill>
              <a:srgbClr val="FFFFFF"/>
            </a:solidFill>
          </a:endParaRPr>
        </a:p>
      </dgm:t>
    </dgm:pt>
    <dgm:pt modelId="{008013EA-F825-2E45-9D85-A190174769B0}" type="parTrans" cxnId="{784232ED-4C33-C543-A224-58CC92EC99A7}">
      <dgm:prSet/>
      <dgm:spPr/>
      <dgm:t>
        <a:bodyPr/>
        <a:lstStyle/>
        <a:p>
          <a:endParaRPr lang="en-US"/>
        </a:p>
      </dgm:t>
    </dgm:pt>
    <dgm:pt modelId="{5955CB58-0934-DE4A-8964-ABC4B341CA1C}" type="sibTrans" cxnId="{784232ED-4C33-C543-A224-58CC92EC99A7}">
      <dgm:prSet/>
      <dgm:spPr/>
      <dgm:t>
        <a:bodyPr/>
        <a:lstStyle/>
        <a:p>
          <a:endParaRPr lang="en-US"/>
        </a:p>
      </dgm:t>
    </dgm:pt>
    <dgm:pt modelId="{504F3873-18DF-E940-8D88-E47DE5D1F0D4}">
      <dgm:prSet/>
      <dgm:spPr>
        <a:solidFill>
          <a:srgbClr val="800000"/>
        </a:solidFill>
      </dgm:spPr>
      <dgm:t>
        <a:bodyPr/>
        <a:lstStyle/>
        <a:p>
          <a:r>
            <a:rPr lang="en-US" dirty="0" smtClean="0"/>
            <a:t>Financial Analysis</a:t>
          </a:r>
          <a:endParaRPr lang="en-US" dirty="0"/>
        </a:p>
      </dgm:t>
    </dgm:pt>
    <dgm:pt modelId="{B33773CE-F07F-634F-9650-14CE18D839E0}" type="parTrans" cxnId="{64C69EBB-D56F-BC49-B4BF-AE0C21FDEE95}">
      <dgm:prSet/>
      <dgm:spPr/>
      <dgm:t>
        <a:bodyPr/>
        <a:lstStyle/>
        <a:p>
          <a:endParaRPr lang="en-US"/>
        </a:p>
      </dgm:t>
    </dgm:pt>
    <dgm:pt modelId="{824024C8-F37F-8E45-B254-753E0F4B0536}" type="sibTrans" cxnId="{64C69EBB-D56F-BC49-B4BF-AE0C21FDEE95}">
      <dgm:prSet/>
      <dgm:spPr/>
      <dgm:t>
        <a:bodyPr/>
        <a:lstStyle/>
        <a:p>
          <a:endParaRPr lang="en-US"/>
        </a:p>
      </dgm:t>
    </dgm:pt>
    <dgm:pt modelId="{44828F5E-D7E8-3440-851A-D6FAE7D1AD06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Industry &amp; Competitors</a:t>
          </a:r>
          <a:endParaRPr lang="en-US" dirty="0"/>
        </a:p>
      </dgm:t>
    </dgm:pt>
    <dgm:pt modelId="{4A990A5B-82E6-204F-92B1-E9B5BC09B077}" type="parTrans" cxnId="{9495F993-A62A-844A-B0EB-9B65D9C1EC29}">
      <dgm:prSet/>
      <dgm:spPr/>
      <dgm:t>
        <a:bodyPr/>
        <a:lstStyle/>
        <a:p>
          <a:endParaRPr lang="en-US"/>
        </a:p>
      </dgm:t>
    </dgm:pt>
    <dgm:pt modelId="{A2961536-5672-5247-AABC-A1C7FA34D3A5}" type="sibTrans" cxnId="{9495F993-A62A-844A-B0EB-9B65D9C1EC29}">
      <dgm:prSet/>
      <dgm:spPr/>
      <dgm:t>
        <a:bodyPr/>
        <a:lstStyle/>
        <a:p>
          <a:endParaRPr lang="en-US"/>
        </a:p>
      </dgm:t>
    </dgm:pt>
    <dgm:pt modelId="{CCB72E37-CA61-3949-B033-9AA77AF33800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Valuation</a:t>
          </a:r>
          <a:endParaRPr lang="en-US" dirty="0"/>
        </a:p>
      </dgm:t>
    </dgm:pt>
    <dgm:pt modelId="{CCF88A8C-1566-D448-AA8D-6C57286DB1E9}" type="parTrans" cxnId="{720EADEB-6047-B144-BA9C-247998293051}">
      <dgm:prSet/>
      <dgm:spPr/>
      <dgm:t>
        <a:bodyPr/>
        <a:lstStyle/>
        <a:p>
          <a:endParaRPr lang="en-US"/>
        </a:p>
      </dgm:t>
    </dgm:pt>
    <dgm:pt modelId="{C94CD192-8D8A-BF45-B3FB-90EC66694D10}" type="sibTrans" cxnId="{720EADEB-6047-B144-BA9C-247998293051}">
      <dgm:prSet/>
      <dgm:spPr/>
      <dgm:t>
        <a:bodyPr/>
        <a:lstStyle/>
        <a:p>
          <a:endParaRPr lang="en-US"/>
        </a:p>
      </dgm:t>
    </dgm:pt>
    <dgm:pt modelId="{87EDA391-9B42-3641-820B-F34D5120E4BF}" type="pres">
      <dgm:prSet presAssocID="{10F3D1D6-542B-904F-9A85-2E0398152585}" presName="Name0" presStyleCnt="0">
        <dgm:presLayoutVars>
          <dgm:dir/>
          <dgm:animLvl val="lvl"/>
          <dgm:resizeHandles val="exact"/>
        </dgm:presLayoutVars>
      </dgm:prSet>
      <dgm:spPr/>
    </dgm:pt>
    <dgm:pt modelId="{56C0F8A6-BBB0-8947-ABDD-E37D1AE38519}" type="pres">
      <dgm:prSet presAssocID="{2F5DAF75-1E7E-7F4D-B938-4012D2671B28}" presName="parTxOnly" presStyleLbl="node1" presStyleIdx="0" presStyleCnt="6" custScaleX="79663" custLinFactNeighborX="-7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26FAF-F221-B44E-9D84-BEA319417B06}" type="pres">
      <dgm:prSet presAssocID="{5955CB58-0934-DE4A-8964-ABC4B341CA1C}" presName="parTxOnlySpace" presStyleCnt="0"/>
      <dgm:spPr/>
    </dgm:pt>
    <dgm:pt modelId="{3D128794-C58B-9E42-AFB5-FC60F758EEA3}" type="pres">
      <dgm:prSet presAssocID="{44828F5E-D7E8-3440-851A-D6FAE7D1AD06}" presName="parTxOnly" presStyleLbl="node1" presStyleIdx="1" presStyleCnt="6" custLinFactNeighborY="3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B05A4-E76D-5E42-AB30-7195C61FD556}" type="pres">
      <dgm:prSet presAssocID="{A2961536-5672-5247-AABC-A1C7FA34D3A5}" presName="parTxOnlySpace" presStyleCnt="0"/>
      <dgm:spPr/>
    </dgm:pt>
    <dgm:pt modelId="{8D53EB60-A2F8-BA41-A0F4-355396357349}" type="pres">
      <dgm:prSet presAssocID="{504F3873-18DF-E940-8D88-E47DE5D1F0D4}" presName="parTxOnly" presStyleLbl="node1" presStyleIdx="2" presStyleCnt="6" custScaleX="81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00BD0-4118-A346-936A-A1748549B8B3}" type="pres">
      <dgm:prSet presAssocID="{824024C8-F37F-8E45-B254-753E0F4B0536}" presName="parTxOnlySpace" presStyleCnt="0"/>
      <dgm:spPr/>
    </dgm:pt>
    <dgm:pt modelId="{419ECD71-9603-354F-A204-E926A4CD51E1}" type="pres">
      <dgm:prSet presAssocID="{CCB72E37-CA61-3949-B033-9AA77AF3380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5451DE8-E092-0545-87FB-9BC23EBA95C5}" type="pres">
      <dgm:prSet presAssocID="{C94CD192-8D8A-BF45-B3FB-90EC66694D10}" presName="parTxOnlySpace" presStyleCnt="0"/>
      <dgm:spPr/>
    </dgm:pt>
    <dgm:pt modelId="{B95D0FE7-8802-0445-8BA1-9F527D0CAF7B}" type="pres">
      <dgm:prSet presAssocID="{FA0DDD9E-2467-8245-AD1D-0C0032398603}" presName="parTxOnly" presStyleLbl="node1" presStyleIdx="4" presStyleCnt="6" custLinFactY="-252717" custLinFactNeighborY="-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87B99-3F1E-8A41-838D-E9A3AD620F08}" type="pres">
      <dgm:prSet presAssocID="{AF9A9814-131B-9B4D-865C-2F3AECAE7CA7}" presName="parTxOnlySpace" presStyleCnt="0"/>
      <dgm:spPr/>
    </dgm:pt>
    <dgm:pt modelId="{4D3C0D75-3557-5040-B64E-08534922AE4E}" type="pres">
      <dgm:prSet presAssocID="{AFD931EB-B666-4C47-A42F-990BCCC5126F}" presName="parTxOnly" presStyleLbl="node1" presStyleIdx="5" presStyleCnt="6" custLinFactNeighborY="3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4232ED-4C33-C543-A224-58CC92EC99A7}" srcId="{10F3D1D6-542B-904F-9A85-2E0398152585}" destId="{2F5DAF75-1E7E-7F4D-B938-4012D2671B28}" srcOrd="0" destOrd="0" parTransId="{008013EA-F825-2E45-9D85-A190174769B0}" sibTransId="{5955CB58-0934-DE4A-8964-ABC4B341CA1C}"/>
    <dgm:cxn modelId="{85479BBD-B88F-430F-B9DD-B71938F422BC}" type="presOf" srcId="{CCB72E37-CA61-3949-B033-9AA77AF33800}" destId="{419ECD71-9603-354F-A204-E926A4CD51E1}" srcOrd="0" destOrd="0" presId="urn:microsoft.com/office/officeart/2005/8/layout/chevron1"/>
    <dgm:cxn modelId="{9495F993-A62A-844A-B0EB-9B65D9C1EC29}" srcId="{10F3D1D6-542B-904F-9A85-2E0398152585}" destId="{44828F5E-D7E8-3440-851A-D6FAE7D1AD06}" srcOrd="1" destOrd="0" parTransId="{4A990A5B-82E6-204F-92B1-E9B5BC09B077}" sibTransId="{A2961536-5672-5247-AABC-A1C7FA34D3A5}"/>
    <dgm:cxn modelId="{34284ECD-04B6-4CC8-9337-3F0EF656303F}" type="presOf" srcId="{AFD931EB-B666-4C47-A42F-990BCCC5126F}" destId="{4D3C0D75-3557-5040-B64E-08534922AE4E}" srcOrd="0" destOrd="0" presId="urn:microsoft.com/office/officeart/2005/8/layout/chevron1"/>
    <dgm:cxn modelId="{3C8F0134-BD46-49D0-9AEF-396A6E13830C}" type="presOf" srcId="{504F3873-18DF-E940-8D88-E47DE5D1F0D4}" destId="{8D53EB60-A2F8-BA41-A0F4-355396357349}" srcOrd="0" destOrd="0" presId="urn:microsoft.com/office/officeart/2005/8/layout/chevron1"/>
    <dgm:cxn modelId="{D7683155-BF18-7F47-8171-52685C1F47A1}" srcId="{10F3D1D6-542B-904F-9A85-2E0398152585}" destId="{AFD931EB-B666-4C47-A42F-990BCCC5126F}" srcOrd="5" destOrd="0" parTransId="{08193FD7-300E-D244-8083-B3E233BB0F44}" sibTransId="{237A31CD-2C91-A048-8CB3-D6DFEDA4AAB0}"/>
    <dgm:cxn modelId="{557C44D0-6BBC-4DC8-93D4-CE1694B3435E}" type="presOf" srcId="{44828F5E-D7E8-3440-851A-D6FAE7D1AD06}" destId="{3D128794-C58B-9E42-AFB5-FC60F758EEA3}" srcOrd="0" destOrd="0" presId="urn:microsoft.com/office/officeart/2005/8/layout/chevron1"/>
    <dgm:cxn modelId="{720EADEB-6047-B144-BA9C-247998293051}" srcId="{10F3D1D6-542B-904F-9A85-2E0398152585}" destId="{CCB72E37-CA61-3949-B033-9AA77AF33800}" srcOrd="3" destOrd="0" parTransId="{CCF88A8C-1566-D448-AA8D-6C57286DB1E9}" sibTransId="{C94CD192-8D8A-BF45-B3FB-90EC66694D10}"/>
    <dgm:cxn modelId="{3E36D0A4-CF05-4AB2-AF59-05D6F946D5B6}" type="presOf" srcId="{10F3D1D6-542B-904F-9A85-2E0398152585}" destId="{87EDA391-9B42-3641-820B-F34D5120E4BF}" srcOrd="0" destOrd="0" presId="urn:microsoft.com/office/officeart/2005/8/layout/chevron1"/>
    <dgm:cxn modelId="{C078E754-16C9-4785-9475-7365B142795B}" type="presOf" srcId="{FA0DDD9E-2467-8245-AD1D-0C0032398603}" destId="{B95D0FE7-8802-0445-8BA1-9F527D0CAF7B}" srcOrd="0" destOrd="0" presId="urn:microsoft.com/office/officeart/2005/8/layout/chevron1"/>
    <dgm:cxn modelId="{64C69EBB-D56F-BC49-B4BF-AE0C21FDEE95}" srcId="{10F3D1D6-542B-904F-9A85-2E0398152585}" destId="{504F3873-18DF-E940-8D88-E47DE5D1F0D4}" srcOrd="2" destOrd="0" parTransId="{B33773CE-F07F-634F-9650-14CE18D839E0}" sibTransId="{824024C8-F37F-8E45-B254-753E0F4B0536}"/>
    <dgm:cxn modelId="{DF07ECCA-83CA-4529-A844-F322B87F2FAE}" type="presOf" srcId="{2F5DAF75-1E7E-7F4D-B938-4012D2671B28}" destId="{56C0F8A6-BBB0-8947-ABDD-E37D1AE38519}" srcOrd="0" destOrd="0" presId="urn:microsoft.com/office/officeart/2005/8/layout/chevron1"/>
    <dgm:cxn modelId="{BDF011C5-246A-984F-9D60-3FC4DED6E893}" srcId="{10F3D1D6-542B-904F-9A85-2E0398152585}" destId="{FA0DDD9E-2467-8245-AD1D-0C0032398603}" srcOrd="4" destOrd="0" parTransId="{C83550B6-4D8F-8640-A650-05740E024378}" sibTransId="{AF9A9814-131B-9B4D-865C-2F3AECAE7CA7}"/>
    <dgm:cxn modelId="{CAC1A01E-4C85-4741-9A54-5044E06083E4}" type="presParOf" srcId="{87EDA391-9B42-3641-820B-F34D5120E4BF}" destId="{56C0F8A6-BBB0-8947-ABDD-E37D1AE38519}" srcOrd="0" destOrd="0" presId="urn:microsoft.com/office/officeart/2005/8/layout/chevron1"/>
    <dgm:cxn modelId="{90093E83-DB3F-4363-A2B0-800CE0E3F313}" type="presParOf" srcId="{87EDA391-9B42-3641-820B-F34D5120E4BF}" destId="{34D26FAF-F221-B44E-9D84-BEA319417B06}" srcOrd="1" destOrd="0" presId="urn:microsoft.com/office/officeart/2005/8/layout/chevron1"/>
    <dgm:cxn modelId="{99C133FC-48BA-4E15-AA74-5EF651D776DA}" type="presParOf" srcId="{87EDA391-9B42-3641-820B-F34D5120E4BF}" destId="{3D128794-C58B-9E42-AFB5-FC60F758EEA3}" srcOrd="2" destOrd="0" presId="urn:microsoft.com/office/officeart/2005/8/layout/chevron1"/>
    <dgm:cxn modelId="{42D81857-5A90-4AE3-9F5F-47B0D14BF2C5}" type="presParOf" srcId="{87EDA391-9B42-3641-820B-F34D5120E4BF}" destId="{B3AB05A4-E76D-5E42-AB30-7195C61FD556}" srcOrd="3" destOrd="0" presId="urn:microsoft.com/office/officeart/2005/8/layout/chevron1"/>
    <dgm:cxn modelId="{02E733B9-D6CE-46B9-B182-B5C2FE55B287}" type="presParOf" srcId="{87EDA391-9B42-3641-820B-F34D5120E4BF}" destId="{8D53EB60-A2F8-BA41-A0F4-355396357349}" srcOrd="4" destOrd="0" presId="urn:microsoft.com/office/officeart/2005/8/layout/chevron1"/>
    <dgm:cxn modelId="{D271102C-69E6-4454-9DF5-5B6DDA146B07}" type="presParOf" srcId="{87EDA391-9B42-3641-820B-F34D5120E4BF}" destId="{EBA00BD0-4118-A346-936A-A1748549B8B3}" srcOrd="5" destOrd="0" presId="urn:microsoft.com/office/officeart/2005/8/layout/chevron1"/>
    <dgm:cxn modelId="{C74F325D-DEB2-494E-832A-2F874D70D78C}" type="presParOf" srcId="{87EDA391-9B42-3641-820B-F34D5120E4BF}" destId="{419ECD71-9603-354F-A204-E926A4CD51E1}" srcOrd="6" destOrd="0" presId="urn:microsoft.com/office/officeart/2005/8/layout/chevron1"/>
    <dgm:cxn modelId="{7B6C4164-522B-4888-A17D-02E9BFD2C059}" type="presParOf" srcId="{87EDA391-9B42-3641-820B-F34D5120E4BF}" destId="{25451DE8-E092-0545-87FB-9BC23EBA95C5}" srcOrd="7" destOrd="0" presId="urn:microsoft.com/office/officeart/2005/8/layout/chevron1"/>
    <dgm:cxn modelId="{10BF373A-65B8-4C89-BF29-293DAAD8FF71}" type="presParOf" srcId="{87EDA391-9B42-3641-820B-F34D5120E4BF}" destId="{B95D0FE7-8802-0445-8BA1-9F527D0CAF7B}" srcOrd="8" destOrd="0" presId="urn:microsoft.com/office/officeart/2005/8/layout/chevron1"/>
    <dgm:cxn modelId="{8EA6032C-2F72-4D29-8D43-EECBE3984FE2}" type="presParOf" srcId="{87EDA391-9B42-3641-820B-F34D5120E4BF}" destId="{02187B99-3F1E-8A41-838D-E9A3AD620F08}" srcOrd="9" destOrd="0" presId="urn:microsoft.com/office/officeart/2005/8/layout/chevron1"/>
    <dgm:cxn modelId="{B9FAED2E-B957-4573-8276-0280848BBA2B}" type="presParOf" srcId="{87EDA391-9B42-3641-820B-F34D5120E4BF}" destId="{4D3C0D75-3557-5040-B64E-08534922AE4E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0F3D1D6-542B-904F-9A85-2E0398152585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FA0DDD9E-2467-8245-AD1D-0C0032398603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Risk Analysis</a:t>
          </a:r>
          <a:endParaRPr lang="en-US" dirty="0"/>
        </a:p>
      </dgm:t>
    </dgm:pt>
    <dgm:pt modelId="{C83550B6-4D8F-8640-A650-05740E024378}" type="parTrans" cxnId="{BDF011C5-246A-984F-9D60-3FC4DED6E893}">
      <dgm:prSet/>
      <dgm:spPr/>
      <dgm:t>
        <a:bodyPr/>
        <a:lstStyle/>
        <a:p>
          <a:endParaRPr lang="en-US"/>
        </a:p>
      </dgm:t>
    </dgm:pt>
    <dgm:pt modelId="{AF9A9814-131B-9B4D-865C-2F3AECAE7CA7}" type="sibTrans" cxnId="{BDF011C5-246A-984F-9D60-3FC4DED6E893}">
      <dgm:prSet/>
      <dgm:spPr/>
      <dgm:t>
        <a:bodyPr/>
        <a:lstStyle/>
        <a:p>
          <a:endParaRPr lang="en-US"/>
        </a:p>
      </dgm:t>
    </dgm:pt>
    <dgm:pt modelId="{AFD931EB-B666-4C47-A42F-990BCCC5126F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08193FD7-300E-D244-8083-B3E233BB0F44}" type="parTrans" cxnId="{D7683155-BF18-7F47-8171-52685C1F47A1}">
      <dgm:prSet/>
      <dgm:spPr/>
      <dgm:t>
        <a:bodyPr/>
        <a:lstStyle/>
        <a:p>
          <a:endParaRPr lang="en-US"/>
        </a:p>
      </dgm:t>
    </dgm:pt>
    <dgm:pt modelId="{237A31CD-2C91-A048-8CB3-D6DFEDA4AAB0}" type="sibTrans" cxnId="{D7683155-BF18-7F47-8171-52685C1F47A1}">
      <dgm:prSet/>
      <dgm:spPr/>
      <dgm:t>
        <a:bodyPr/>
        <a:lstStyle/>
        <a:p>
          <a:endParaRPr lang="en-US"/>
        </a:p>
      </dgm:t>
    </dgm:pt>
    <dgm:pt modelId="{2F5DAF75-1E7E-7F4D-B938-4012D2671B28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50000"/>
          </a:scheme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Company Overview</a:t>
          </a:r>
          <a:endParaRPr lang="en-US" dirty="0">
            <a:solidFill>
              <a:srgbClr val="FFFFFF"/>
            </a:solidFill>
          </a:endParaRPr>
        </a:p>
      </dgm:t>
    </dgm:pt>
    <dgm:pt modelId="{008013EA-F825-2E45-9D85-A190174769B0}" type="parTrans" cxnId="{784232ED-4C33-C543-A224-58CC92EC99A7}">
      <dgm:prSet/>
      <dgm:spPr/>
      <dgm:t>
        <a:bodyPr/>
        <a:lstStyle/>
        <a:p>
          <a:endParaRPr lang="en-US"/>
        </a:p>
      </dgm:t>
    </dgm:pt>
    <dgm:pt modelId="{5955CB58-0934-DE4A-8964-ABC4B341CA1C}" type="sibTrans" cxnId="{784232ED-4C33-C543-A224-58CC92EC99A7}">
      <dgm:prSet/>
      <dgm:spPr/>
      <dgm:t>
        <a:bodyPr/>
        <a:lstStyle/>
        <a:p>
          <a:endParaRPr lang="en-US"/>
        </a:p>
      </dgm:t>
    </dgm:pt>
    <dgm:pt modelId="{504F3873-18DF-E940-8D88-E47DE5D1F0D4}">
      <dgm:prSet/>
      <dgm:spPr>
        <a:solidFill>
          <a:srgbClr val="800000"/>
        </a:solidFill>
      </dgm:spPr>
      <dgm:t>
        <a:bodyPr/>
        <a:lstStyle/>
        <a:p>
          <a:r>
            <a:rPr lang="en-US" dirty="0" smtClean="0"/>
            <a:t>Financial Analysis</a:t>
          </a:r>
          <a:endParaRPr lang="en-US" dirty="0"/>
        </a:p>
      </dgm:t>
    </dgm:pt>
    <dgm:pt modelId="{B33773CE-F07F-634F-9650-14CE18D839E0}" type="parTrans" cxnId="{64C69EBB-D56F-BC49-B4BF-AE0C21FDEE95}">
      <dgm:prSet/>
      <dgm:spPr/>
      <dgm:t>
        <a:bodyPr/>
        <a:lstStyle/>
        <a:p>
          <a:endParaRPr lang="en-US"/>
        </a:p>
      </dgm:t>
    </dgm:pt>
    <dgm:pt modelId="{824024C8-F37F-8E45-B254-753E0F4B0536}" type="sibTrans" cxnId="{64C69EBB-D56F-BC49-B4BF-AE0C21FDEE95}">
      <dgm:prSet/>
      <dgm:spPr/>
      <dgm:t>
        <a:bodyPr/>
        <a:lstStyle/>
        <a:p>
          <a:endParaRPr lang="en-US"/>
        </a:p>
      </dgm:t>
    </dgm:pt>
    <dgm:pt modelId="{44828F5E-D7E8-3440-851A-D6FAE7D1AD06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Industry &amp; Competitors</a:t>
          </a:r>
          <a:endParaRPr lang="en-US" dirty="0"/>
        </a:p>
      </dgm:t>
    </dgm:pt>
    <dgm:pt modelId="{4A990A5B-82E6-204F-92B1-E9B5BC09B077}" type="parTrans" cxnId="{9495F993-A62A-844A-B0EB-9B65D9C1EC29}">
      <dgm:prSet/>
      <dgm:spPr/>
      <dgm:t>
        <a:bodyPr/>
        <a:lstStyle/>
        <a:p>
          <a:endParaRPr lang="en-US"/>
        </a:p>
      </dgm:t>
    </dgm:pt>
    <dgm:pt modelId="{A2961536-5672-5247-AABC-A1C7FA34D3A5}" type="sibTrans" cxnId="{9495F993-A62A-844A-B0EB-9B65D9C1EC29}">
      <dgm:prSet/>
      <dgm:spPr/>
      <dgm:t>
        <a:bodyPr/>
        <a:lstStyle/>
        <a:p>
          <a:endParaRPr lang="en-US"/>
        </a:p>
      </dgm:t>
    </dgm:pt>
    <dgm:pt modelId="{CCB72E37-CA61-3949-B033-9AA77AF33800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Valuation</a:t>
          </a:r>
          <a:endParaRPr lang="en-US" dirty="0"/>
        </a:p>
      </dgm:t>
    </dgm:pt>
    <dgm:pt modelId="{CCF88A8C-1566-D448-AA8D-6C57286DB1E9}" type="parTrans" cxnId="{720EADEB-6047-B144-BA9C-247998293051}">
      <dgm:prSet/>
      <dgm:spPr/>
      <dgm:t>
        <a:bodyPr/>
        <a:lstStyle/>
        <a:p>
          <a:endParaRPr lang="en-US"/>
        </a:p>
      </dgm:t>
    </dgm:pt>
    <dgm:pt modelId="{C94CD192-8D8A-BF45-B3FB-90EC66694D10}" type="sibTrans" cxnId="{720EADEB-6047-B144-BA9C-247998293051}">
      <dgm:prSet/>
      <dgm:spPr/>
      <dgm:t>
        <a:bodyPr/>
        <a:lstStyle/>
        <a:p>
          <a:endParaRPr lang="en-US"/>
        </a:p>
      </dgm:t>
    </dgm:pt>
    <dgm:pt modelId="{87EDA391-9B42-3641-820B-F34D5120E4BF}" type="pres">
      <dgm:prSet presAssocID="{10F3D1D6-542B-904F-9A85-2E0398152585}" presName="Name0" presStyleCnt="0">
        <dgm:presLayoutVars>
          <dgm:dir/>
          <dgm:animLvl val="lvl"/>
          <dgm:resizeHandles val="exact"/>
        </dgm:presLayoutVars>
      </dgm:prSet>
      <dgm:spPr/>
    </dgm:pt>
    <dgm:pt modelId="{56C0F8A6-BBB0-8947-ABDD-E37D1AE38519}" type="pres">
      <dgm:prSet presAssocID="{2F5DAF75-1E7E-7F4D-B938-4012D2671B28}" presName="parTxOnly" presStyleLbl="node1" presStyleIdx="0" presStyleCnt="6" custScaleX="79663" custLinFactNeighborX="-7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26FAF-F221-B44E-9D84-BEA319417B06}" type="pres">
      <dgm:prSet presAssocID="{5955CB58-0934-DE4A-8964-ABC4B341CA1C}" presName="parTxOnlySpace" presStyleCnt="0"/>
      <dgm:spPr/>
    </dgm:pt>
    <dgm:pt modelId="{3D128794-C58B-9E42-AFB5-FC60F758EEA3}" type="pres">
      <dgm:prSet presAssocID="{44828F5E-D7E8-3440-851A-D6FAE7D1AD06}" presName="parTxOnly" presStyleLbl="node1" presStyleIdx="1" presStyleCnt="6" custLinFactNeighborY="3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B05A4-E76D-5E42-AB30-7195C61FD556}" type="pres">
      <dgm:prSet presAssocID="{A2961536-5672-5247-AABC-A1C7FA34D3A5}" presName="parTxOnlySpace" presStyleCnt="0"/>
      <dgm:spPr/>
    </dgm:pt>
    <dgm:pt modelId="{8D53EB60-A2F8-BA41-A0F4-355396357349}" type="pres">
      <dgm:prSet presAssocID="{504F3873-18DF-E940-8D88-E47DE5D1F0D4}" presName="parTxOnly" presStyleLbl="node1" presStyleIdx="2" presStyleCnt="6" custScaleX="81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00BD0-4118-A346-936A-A1748549B8B3}" type="pres">
      <dgm:prSet presAssocID="{824024C8-F37F-8E45-B254-753E0F4B0536}" presName="parTxOnlySpace" presStyleCnt="0"/>
      <dgm:spPr/>
    </dgm:pt>
    <dgm:pt modelId="{419ECD71-9603-354F-A204-E926A4CD51E1}" type="pres">
      <dgm:prSet presAssocID="{CCB72E37-CA61-3949-B033-9AA77AF3380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5451DE8-E092-0545-87FB-9BC23EBA95C5}" type="pres">
      <dgm:prSet presAssocID="{C94CD192-8D8A-BF45-B3FB-90EC66694D10}" presName="parTxOnlySpace" presStyleCnt="0"/>
      <dgm:spPr/>
    </dgm:pt>
    <dgm:pt modelId="{B95D0FE7-8802-0445-8BA1-9F527D0CAF7B}" type="pres">
      <dgm:prSet presAssocID="{FA0DDD9E-2467-8245-AD1D-0C0032398603}" presName="parTxOnly" presStyleLbl="node1" presStyleIdx="4" presStyleCnt="6" custLinFactY="-252717" custLinFactNeighborY="-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87B99-3F1E-8A41-838D-E9A3AD620F08}" type="pres">
      <dgm:prSet presAssocID="{AF9A9814-131B-9B4D-865C-2F3AECAE7CA7}" presName="parTxOnlySpace" presStyleCnt="0"/>
      <dgm:spPr/>
    </dgm:pt>
    <dgm:pt modelId="{4D3C0D75-3557-5040-B64E-08534922AE4E}" type="pres">
      <dgm:prSet presAssocID="{AFD931EB-B666-4C47-A42F-990BCCC5126F}" presName="parTxOnly" presStyleLbl="node1" presStyleIdx="5" presStyleCnt="6" custLinFactNeighborY="3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4232ED-4C33-C543-A224-58CC92EC99A7}" srcId="{10F3D1D6-542B-904F-9A85-2E0398152585}" destId="{2F5DAF75-1E7E-7F4D-B938-4012D2671B28}" srcOrd="0" destOrd="0" parTransId="{008013EA-F825-2E45-9D85-A190174769B0}" sibTransId="{5955CB58-0934-DE4A-8964-ABC4B341CA1C}"/>
    <dgm:cxn modelId="{6D1531F5-0A06-E04B-A6C2-B96A451B4F57}" type="presOf" srcId="{AFD931EB-B666-4C47-A42F-990BCCC5126F}" destId="{4D3C0D75-3557-5040-B64E-08534922AE4E}" srcOrd="0" destOrd="0" presId="urn:microsoft.com/office/officeart/2005/8/layout/chevron1"/>
    <dgm:cxn modelId="{9495F993-A62A-844A-B0EB-9B65D9C1EC29}" srcId="{10F3D1D6-542B-904F-9A85-2E0398152585}" destId="{44828F5E-D7E8-3440-851A-D6FAE7D1AD06}" srcOrd="1" destOrd="0" parTransId="{4A990A5B-82E6-204F-92B1-E9B5BC09B077}" sibTransId="{A2961536-5672-5247-AABC-A1C7FA34D3A5}"/>
    <dgm:cxn modelId="{61DD106B-7CD7-9440-917E-FA29E6CD2E79}" type="presOf" srcId="{44828F5E-D7E8-3440-851A-D6FAE7D1AD06}" destId="{3D128794-C58B-9E42-AFB5-FC60F758EEA3}" srcOrd="0" destOrd="0" presId="urn:microsoft.com/office/officeart/2005/8/layout/chevron1"/>
    <dgm:cxn modelId="{C0A6D8F1-3A5C-9E47-AD7E-51D70FA13B0C}" type="presOf" srcId="{FA0DDD9E-2467-8245-AD1D-0C0032398603}" destId="{B95D0FE7-8802-0445-8BA1-9F527D0CAF7B}" srcOrd="0" destOrd="0" presId="urn:microsoft.com/office/officeart/2005/8/layout/chevron1"/>
    <dgm:cxn modelId="{21B5B686-3612-1349-B5D3-890D219623A2}" type="presOf" srcId="{2F5DAF75-1E7E-7F4D-B938-4012D2671B28}" destId="{56C0F8A6-BBB0-8947-ABDD-E37D1AE38519}" srcOrd="0" destOrd="0" presId="urn:microsoft.com/office/officeart/2005/8/layout/chevron1"/>
    <dgm:cxn modelId="{D7683155-BF18-7F47-8171-52685C1F47A1}" srcId="{10F3D1D6-542B-904F-9A85-2E0398152585}" destId="{AFD931EB-B666-4C47-A42F-990BCCC5126F}" srcOrd="5" destOrd="0" parTransId="{08193FD7-300E-D244-8083-B3E233BB0F44}" sibTransId="{237A31CD-2C91-A048-8CB3-D6DFEDA4AAB0}"/>
    <dgm:cxn modelId="{720EADEB-6047-B144-BA9C-247998293051}" srcId="{10F3D1D6-542B-904F-9A85-2E0398152585}" destId="{CCB72E37-CA61-3949-B033-9AA77AF33800}" srcOrd="3" destOrd="0" parTransId="{CCF88A8C-1566-D448-AA8D-6C57286DB1E9}" sibTransId="{C94CD192-8D8A-BF45-B3FB-90EC66694D10}"/>
    <dgm:cxn modelId="{2980DE9A-A31A-614F-9085-9FC927E87948}" type="presOf" srcId="{504F3873-18DF-E940-8D88-E47DE5D1F0D4}" destId="{8D53EB60-A2F8-BA41-A0F4-355396357349}" srcOrd="0" destOrd="0" presId="urn:microsoft.com/office/officeart/2005/8/layout/chevron1"/>
    <dgm:cxn modelId="{64C69EBB-D56F-BC49-B4BF-AE0C21FDEE95}" srcId="{10F3D1D6-542B-904F-9A85-2E0398152585}" destId="{504F3873-18DF-E940-8D88-E47DE5D1F0D4}" srcOrd="2" destOrd="0" parTransId="{B33773CE-F07F-634F-9650-14CE18D839E0}" sibTransId="{824024C8-F37F-8E45-B254-753E0F4B0536}"/>
    <dgm:cxn modelId="{4889EE43-C23B-FF41-8B15-02D25B8E67E3}" type="presOf" srcId="{10F3D1D6-542B-904F-9A85-2E0398152585}" destId="{87EDA391-9B42-3641-820B-F34D5120E4BF}" srcOrd="0" destOrd="0" presId="urn:microsoft.com/office/officeart/2005/8/layout/chevron1"/>
    <dgm:cxn modelId="{44867619-3E4E-9A4A-BD23-CB9788EB9CA1}" type="presOf" srcId="{CCB72E37-CA61-3949-B033-9AA77AF33800}" destId="{419ECD71-9603-354F-A204-E926A4CD51E1}" srcOrd="0" destOrd="0" presId="urn:microsoft.com/office/officeart/2005/8/layout/chevron1"/>
    <dgm:cxn modelId="{BDF011C5-246A-984F-9D60-3FC4DED6E893}" srcId="{10F3D1D6-542B-904F-9A85-2E0398152585}" destId="{FA0DDD9E-2467-8245-AD1D-0C0032398603}" srcOrd="4" destOrd="0" parTransId="{C83550B6-4D8F-8640-A650-05740E024378}" sibTransId="{AF9A9814-131B-9B4D-865C-2F3AECAE7CA7}"/>
    <dgm:cxn modelId="{563CC398-E600-2A49-A658-C70A83E2AC51}" type="presParOf" srcId="{87EDA391-9B42-3641-820B-F34D5120E4BF}" destId="{56C0F8A6-BBB0-8947-ABDD-E37D1AE38519}" srcOrd="0" destOrd="0" presId="urn:microsoft.com/office/officeart/2005/8/layout/chevron1"/>
    <dgm:cxn modelId="{B674075D-1304-5647-B306-1DE04D31E55C}" type="presParOf" srcId="{87EDA391-9B42-3641-820B-F34D5120E4BF}" destId="{34D26FAF-F221-B44E-9D84-BEA319417B06}" srcOrd="1" destOrd="0" presId="urn:microsoft.com/office/officeart/2005/8/layout/chevron1"/>
    <dgm:cxn modelId="{D05F14FB-174E-8146-A8ED-2EAE63266CA7}" type="presParOf" srcId="{87EDA391-9B42-3641-820B-F34D5120E4BF}" destId="{3D128794-C58B-9E42-AFB5-FC60F758EEA3}" srcOrd="2" destOrd="0" presId="urn:microsoft.com/office/officeart/2005/8/layout/chevron1"/>
    <dgm:cxn modelId="{F851B4DB-8BBE-F845-A3FC-FAAD601A5B59}" type="presParOf" srcId="{87EDA391-9B42-3641-820B-F34D5120E4BF}" destId="{B3AB05A4-E76D-5E42-AB30-7195C61FD556}" srcOrd="3" destOrd="0" presId="urn:microsoft.com/office/officeart/2005/8/layout/chevron1"/>
    <dgm:cxn modelId="{C8CB6BC5-A75A-9C4D-B892-329205E856E2}" type="presParOf" srcId="{87EDA391-9B42-3641-820B-F34D5120E4BF}" destId="{8D53EB60-A2F8-BA41-A0F4-355396357349}" srcOrd="4" destOrd="0" presId="urn:microsoft.com/office/officeart/2005/8/layout/chevron1"/>
    <dgm:cxn modelId="{1E14D2A2-274D-3846-859D-348BD4BEC65B}" type="presParOf" srcId="{87EDA391-9B42-3641-820B-F34D5120E4BF}" destId="{EBA00BD0-4118-A346-936A-A1748549B8B3}" srcOrd="5" destOrd="0" presId="urn:microsoft.com/office/officeart/2005/8/layout/chevron1"/>
    <dgm:cxn modelId="{0EFBF5F0-2872-E847-AE66-20FAF07B8BC6}" type="presParOf" srcId="{87EDA391-9B42-3641-820B-F34D5120E4BF}" destId="{419ECD71-9603-354F-A204-E926A4CD51E1}" srcOrd="6" destOrd="0" presId="urn:microsoft.com/office/officeart/2005/8/layout/chevron1"/>
    <dgm:cxn modelId="{FF910275-E932-EC49-93A6-E328CB37831B}" type="presParOf" srcId="{87EDA391-9B42-3641-820B-F34D5120E4BF}" destId="{25451DE8-E092-0545-87FB-9BC23EBA95C5}" srcOrd="7" destOrd="0" presId="urn:microsoft.com/office/officeart/2005/8/layout/chevron1"/>
    <dgm:cxn modelId="{AD50AD69-44C4-324C-8573-FA3D367232AB}" type="presParOf" srcId="{87EDA391-9B42-3641-820B-F34D5120E4BF}" destId="{B95D0FE7-8802-0445-8BA1-9F527D0CAF7B}" srcOrd="8" destOrd="0" presId="urn:microsoft.com/office/officeart/2005/8/layout/chevron1"/>
    <dgm:cxn modelId="{C082BD18-4B56-C34F-8844-83AB009D5B7F}" type="presParOf" srcId="{87EDA391-9B42-3641-820B-F34D5120E4BF}" destId="{02187B99-3F1E-8A41-838D-E9A3AD620F08}" srcOrd="9" destOrd="0" presId="urn:microsoft.com/office/officeart/2005/8/layout/chevron1"/>
    <dgm:cxn modelId="{50C35040-1D99-FE43-97C9-8EC1946E1C98}" type="presParOf" srcId="{87EDA391-9B42-3641-820B-F34D5120E4BF}" destId="{4D3C0D75-3557-5040-B64E-08534922AE4E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0F3D1D6-542B-904F-9A85-2E0398152585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FA0DDD9E-2467-8245-AD1D-0C0032398603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Risk Analysis</a:t>
          </a:r>
          <a:endParaRPr lang="en-US" dirty="0"/>
        </a:p>
      </dgm:t>
    </dgm:pt>
    <dgm:pt modelId="{C83550B6-4D8F-8640-A650-05740E024378}" type="parTrans" cxnId="{BDF011C5-246A-984F-9D60-3FC4DED6E893}">
      <dgm:prSet/>
      <dgm:spPr/>
      <dgm:t>
        <a:bodyPr/>
        <a:lstStyle/>
        <a:p>
          <a:endParaRPr lang="en-US"/>
        </a:p>
      </dgm:t>
    </dgm:pt>
    <dgm:pt modelId="{AF9A9814-131B-9B4D-865C-2F3AECAE7CA7}" type="sibTrans" cxnId="{BDF011C5-246A-984F-9D60-3FC4DED6E893}">
      <dgm:prSet/>
      <dgm:spPr/>
      <dgm:t>
        <a:bodyPr/>
        <a:lstStyle/>
        <a:p>
          <a:endParaRPr lang="en-US"/>
        </a:p>
      </dgm:t>
    </dgm:pt>
    <dgm:pt modelId="{AFD931EB-B666-4C47-A42F-990BCCC5126F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08193FD7-300E-D244-8083-B3E233BB0F44}" type="parTrans" cxnId="{D7683155-BF18-7F47-8171-52685C1F47A1}">
      <dgm:prSet/>
      <dgm:spPr/>
      <dgm:t>
        <a:bodyPr/>
        <a:lstStyle/>
        <a:p>
          <a:endParaRPr lang="en-US"/>
        </a:p>
      </dgm:t>
    </dgm:pt>
    <dgm:pt modelId="{237A31CD-2C91-A048-8CB3-D6DFEDA4AAB0}" type="sibTrans" cxnId="{D7683155-BF18-7F47-8171-52685C1F47A1}">
      <dgm:prSet/>
      <dgm:spPr/>
      <dgm:t>
        <a:bodyPr/>
        <a:lstStyle/>
        <a:p>
          <a:endParaRPr lang="en-US"/>
        </a:p>
      </dgm:t>
    </dgm:pt>
    <dgm:pt modelId="{2F5DAF75-1E7E-7F4D-B938-4012D2671B28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50000"/>
          </a:scheme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Company Overview</a:t>
          </a:r>
          <a:endParaRPr lang="en-US" dirty="0">
            <a:solidFill>
              <a:srgbClr val="FFFFFF"/>
            </a:solidFill>
          </a:endParaRPr>
        </a:p>
      </dgm:t>
    </dgm:pt>
    <dgm:pt modelId="{008013EA-F825-2E45-9D85-A190174769B0}" type="parTrans" cxnId="{784232ED-4C33-C543-A224-58CC92EC99A7}">
      <dgm:prSet/>
      <dgm:spPr/>
      <dgm:t>
        <a:bodyPr/>
        <a:lstStyle/>
        <a:p>
          <a:endParaRPr lang="en-US"/>
        </a:p>
      </dgm:t>
    </dgm:pt>
    <dgm:pt modelId="{5955CB58-0934-DE4A-8964-ABC4B341CA1C}" type="sibTrans" cxnId="{784232ED-4C33-C543-A224-58CC92EC99A7}">
      <dgm:prSet/>
      <dgm:spPr/>
      <dgm:t>
        <a:bodyPr/>
        <a:lstStyle/>
        <a:p>
          <a:endParaRPr lang="en-US"/>
        </a:p>
      </dgm:t>
    </dgm:pt>
    <dgm:pt modelId="{504F3873-18DF-E940-8D88-E47DE5D1F0D4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Financial Analysis</a:t>
          </a:r>
          <a:endParaRPr lang="en-US" dirty="0"/>
        </a:p>
      </dgm:t>
    </dgm:pt>
    <dgm:pt modelId="{B33773CE-F07F-634F-9650-14CE18D839E0}" type="parTrans" cxnId="{64C69EBB-D56F-BC49-B4BF-AE0C21FDEE95}">
      <dgm:prSet/>
      <dgm:spPr/>
      <dgm:t>
        <a:bodyPr/>
        <a:lstStyle/>
        <a:p>
          <a:endParaRPr lang="en-US"/>
        </a:p>
      </dgm:t>
    </dgm:pt>
    <dgm:pt modelId="{824024C8-F37F-8E45-B254-753E0F4B0536}" type="sibTrans" cxnId="{64C69EBB-D56F-BC49-B4BF-AE0C21FDEE95}">
      <dgm:prSet/>
      <dgm:spPr/>
      <dgm:t>
        <a:bodyPr/>
        <a:lstStyle/>
        <a:p>
          <a:endParaRPr lang="en-US"/>
        </a:p>
      </dgm:t>
    </dgm:pt>
    <dgm:pt modelId="{44828F5E-D7E8-3440-851A-D6FAE7D1AD06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Industry &amp; Competitors</a:t>
          </a:r>
          <a:endParaRPr lang="en-US" dirty="0"/>
        </a:p>
      </dgm:t>
    </dgm:pt>
    <dgm:pt modelId="{4A990A5B-82E6-204F-92B1-E9B5BC09B077}" type="parTrans" cxnId="{9495F993-A62A-844A-B0EB-9B65D9C1EC29}">
      <dgm:prSet/>
      <dgm:spPr/>
      <dgm:t>
        <a:bodyPr/>
        <a:lstStyle/>
        <a:p>
          <a:endParaRPr lang="en-US"/>
        </a:p>
      </dgm:t>
    </dgm:pt>
    <dgm:pt modelId="{A2961536-5672-5247-AABC-A1C7FA34D3A5}" type="sibTrans" cxnId="{9495F993-A62A-844A-B0EB-9B65D9C1EC29}">
      <dgm:prSet/>
      <dgm:spPr/>
      <dgm:t>
        <a:bodyPr/>
        <a:lstStyle/>
        <a:p>
          <a:endParaRPr lang="en-US"/>
        </a:p>
      </dgm:t>
    </dgm:pt>
    <dgm:pt modelId="{CCB72E37-CA61-3949-B033-9AA77AF33800}">
      <dgm:prSet/>
      <dgm:spPr>
        <a:solidFill>
          <a:srgbClr val="800000"/>
        </a:solidFill>
      </dgm:spPr>
      <dgm:t>
        <a:bodyPr/>
        <a:lstStyle/>
        <a:p>
          <a:r>
            <a:rPr lang="en-US" dirty="0" smtClean="0"/>
            <a:t>Valuation</a:t>
          </a:r>
          <a:endParaRPr lang="en-US" dirty="0"/>
        </a:p>
      </dgm:t>
    </dgm:pt>
    <dgm:pt modelId="{CCF88A8C-1566-D448-AA8D-6C57286DB1E9}" type="parTrans" cxnId="{720EADEB-6047-B144-BA9C-247998293051}">
      <dgm:prSet/>
      <dgm:spPr/>
      <dgm:t>
        <a:bodyPr/>
        <a:lstStyle/>
        <a:p>
          <a:endParaRPr lang="en-US"/>
        </a:p>
      </dgm:t>
    </dgm:pt>
    <dgm:pt modelId="{C94CD192-8D8A-BF45-B3FB-90EC66694D10}" type="sibTrans" cxnId="{720EADEB-6047-B144-BA9C-247998293051}">
      <dgm:prSet/>
      <dgm:spPr/>
      <dgm:t>
        <a:bodyPr/>
        <a:lstStyle/>
        <a:p>
          <a:endParaRPr lang="en-US"/>
        </a:p>
      </dgm:t>
    </dgm:pt>
    <dgm:pt modelId="{87EDA391-9B42-3641-820B-F34D5120E4BF}" type="pres">
      <dgm:prSet presAssocID="{10F3D1D6-542B-904F-9A85-2E0398152585}" presName="Name0" presStyleCnt="0">
        <dgm:presLayoutVars>
          <dgm:dir/>
          <dgm:animLvl val="lvl"/>
          <dgm:resizeHandles val="exact"/>
        </dgm:presLayoutVars>
      </dgm:prSet>
      <dgm:spPr/>
    </dgm:pt>
    <dgm:pt modelId="{56C0F8A6-BBB0-8947-ABDD-E37D1AE38519}" type="pres">
      <dgm:prSet presAssocID="{2F5DAF75-1E7E-7F4D-B938-4012D2671B28}" presName="parTxOnly" presStyleLbl="node1" presStyleIdx="0" presStyleCnt="6" custScaleX="79663" custLinFactNeighborX="-7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26FAF-F221-B44E-9D84-BEA319417B06}" type="pres">
      <dgm:prSet presAssocID="{5955CB58-0934-DE4A-8964-ABC4B341CA1C}" presName="parTxOnlySpace" presStyleCnt="0"/>
      <dgm:spPr/>
    </dgm:pt>
    <dgm:pt modelId="{3D128794-C58B-9E42-AFB5-FC60F758EEA3}" type="pres">
      <dgm:prSet presAssocID="{44828F5E-D7E8-3440-851A-D6FAE7D1AD06}" presName="parTxOnly" presStyleLbl="node1" presStyleIdx="1" presStyleCnt="6" custLinFactNeighborY="3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B05A4-E76D-5E42-AB30-7195C61FD556}" type="pres">
      <dgm:prSet presAssocID="{A2961536-5672-5247-AABC-A1C7FA34D3A5}" presName="parTxOnlySpace" presStyleCnt="0"/>
      <dgm:spPr/>
    </dgm:pt>
    <dgm:pt modelId="{8D53EB60-A2F8-BA41-A0F4-355396357349}" type="pres">
      <dgm:prSet presAssocID="{504F3873-18DF-E940-8D88-E47DE5D1F0D4}" presName="parTxOnly" presStyleLbl="node1" presStyleIdx="2" presStyleCnt="6" custScaleX="81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00BD0-4118-A346-936A-A1748549B8B3}" type="pres">
      <dgm:prSet presAssocID="{824024C8-F37F-8E45-B254-753E0F4B0536}" presName="parTxOnlySpace" presStyleCnt="0"/>
      <dgm:spPr/>
    </dgm:pt>
    <dgm:pt modelId="{419ECD71-9603-354F-A204-E926A4CD51E1}" type="pres">
      <dgm:prSet presAssocID="{CCB72E37-CA61-3949-B033-9AA77AF3380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5451DE8-E092-0545-87FB-9BC23EBA95C5}" type="pres">
      <dgm:prSet presAssocID="{C94CD192-8D8A-BF45-B3FB-90EC66694D10}" presName="parTxOnlySpace" presStyleCnt="0"/>
      <dgm:spPr/>
    </dgm:pt>
    <dgm:pt modelId="{B95D0FE7-8802-0445-8BA1-9F527D0CAF7B}" type="pres">
      <dgm:prSet presAssocID="{FA0DDD9E-2467-8245-AD1D-0C0032398603}" presName="parTxOnly" presStyleLbl="node1" presStyleIdx="4" presStyleCnt="6" custLinFactY="-252717" custLinFactNeighborY="-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87B99-3F1E-8A41-838D-E9A3AD620F08}" type="pres">
      <dgm:prSet presAssocID="{AF9A9814-131B-9B4D-865C-2F3AECAE7CA7}" presName="parTxOnlySpace" presStyleCnt="0"/>
      <dgm:spPr/>
    </dgm:pt>
    <dgm:pt modelId="{4D3C0D75-3557-5040-B64E-08534922AE4E}" type="pres">
      <dgm:prSet presAssocID="{AFD931EB-B666-4C47-A42F-990BCCC5126F}" presName="parTxOnly" presStyleLbl="node1" presStyleIdx="5" presStyleCnt="6" custLinFactNeighborY="3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0BD487-C134-B74D-BDBF-684C07214C64}" type="presOf" srcId="{FA0DDD9E-2467-8245-AD1D-0C0032398603}" destId="{B95D0FE7-8802-0445-8BA1-9F527D0CAF7B}" srcOrd="0" destOrd="0" presId="urn:microsoft.com/office/officeart/2005/8/layout/chevron1"/>
    <dgm:cxn modelId="{A52B0F1B-B2D6-534C-88D3-9253F341F8B6}" type="presOf" srcId="{2F5DAF75-1E7E-7F4D-B938-4012D2671B28}" destId="{56C0F8A6-BBB0-8947-ABDD-E37D1AE38519}" srcOrd="0" destOrd="0" presId="urn:microsoft.com/office/officeart/2005/8/layout/chevron1"/>
    <dgm:cxn modelId="{AA73698B-CE02-7C48-B60F-78AB1C1DB463}" type="presOf" srcId="{504F3873-18DF-E940-8D88-E47DE5D1F0D4}" destId="{8D53EB60-A2F8-BA41-A0F4-355396357349}" srcOrd="0" destOrd="0" presId="urn:microsoft.com/office/officeart/2005/8/layout/chevron1"/>
    <dgm:cxn modelId="{784232ED-4C33-C543-A224-58CC92EC99A7}" srcId="{10F3D1D6-542B-904F-9A85-2E0398152585}" destId="{2F5DAF75-1E7E-7F4D-B938-4012D2671B28}" srcOrd="0" destOrd="0" parTransId="{008013EA-F825-2E45-9D85-A190174769B0}" sibTransId="{5955CB58-0934-DE4A-8964-ABC4B341CA1C}"/>
    <dgm:cxn modelId="{DFF86917-4E81-2245-9346-6E560FF18E15}" type="presOf" srcId="{AFD931EB-B666-4C47-A42F-990BCCC5126F}" destId="{4D3C0D75-3557-5040-B64E-08534922AE4E}" srcOrd="0" destOrd="0" presId="urn:microsoft.com/office/officeart/2005/8/layout/chevron1"/>
    <dgm:cxn modelId="{45E8833D-783C-C346-9569-7EF7CF88303F}" type="presOf" srcId="{CCB72E37-CA61-3949-B033-9AA77AF33800}" destId="{419ECD71-9603-354F-A204-E926A4CD51E1}" srcOrd="0" destOrd="0" presId="urn:microsoft.com/office/officeart/2005/8/layout/chevron1"/>
    <dgm:cxn modelId="{720EADEB-6047-B144-BA9C-247998293051}" srcId="{10F3D1D6-542B-904F-9A85-2E0398152585}" destId="{CCB72E37-CA61-3949-B033-9AA77AF33800}" srcOrd="3" destOrd="0" parTransId="{CCF88A8C-1566-D448-AA8D-6C57286DB1E9}" sibTransId="{C94CD192-8D8A-BF45-B3FB-90EC66694D10}"/>
    <dgm:cxn modelId="{3E0C094F-3F4C-EB47-9E71-2C315D5154B8}" type="presOf" srcId="{44828F5E-D7E8-3440-851A-D6FAE7D1AD06}" destId="{3D128794-C58B-9E42-AFB5-FC60F758EEA3}" srcOrd="0" destOrd="0" presId="urn:microsoft.com/office/officeart/2005/8/layout/chevron1"/>
    <dgm:cxn modelId="{9495F993-A62A-844A-B0EB-9B65D9C1EC29}" srcId="{10F3D1D6-542B-904F-9A85-2E0398152585}" destId="{44828F5E-D7E8-3440-851A-D6FAE7D1AD06}" srcOrd="1" destOrd="0" parTransId="{4A990A5B-82E6-204F-92B1-E9B5BC09B077}" sibTransId="{A2961536-5672-5247-AABC-A1C7FA34D3A5}"/>
    <dgm:cxn modelId="{16C623BB-BFEB-DA41-AFC3-A625DF993389}" type="presOf" srcId="{10F3D1D6-542B-904F-9A85-2E0398152585}" destId="{87EDA391-9B42-3641-820B-F34D5120E4BF}" srcOrd="0" destOrd="0" presId="urn:microsoft.com/office/officeart/2005/8/layout/chevron1"/>
    <dgm:cxn modelId="{64C69EBB-D56F-BC49-B4BF-AE0C21FDEE95}" srcId="{10F3D1D6-542B-904F-9A85-2E0398152585}" destId="{504F3873-18DF-E940-8D88-E47DE5D1F0D4}" srcOrd="2" destOrd="0" parTransId="{B33773CE-F07F-634F-9650-14CE18D839E0}" sibTransId="{824024C8-F37F-8E45-B254-753E0F4B0536}"/>
    <dgm:cxn modelId="{D7683155-BF18-7F47-8171-52685C1F47A1}" srcId="{10F3D1D6-542B-904F-9A85-2E0398152585}" destId="{AFD931EB-B666-4C47-A42F-990BCCC5126F}" srcOrd="5" destOrd="0" parTransId="{08193FD7-300E-D244-8083-B3E233BB0F44}" sibTransId="{237A31CD-2C91-A048-8CB3-D6DFEDA4AAB0}"/>
    <dgm:cxn modelId="{BDF011C5-246A-984F-9D60-3FC4DED6E893}" srcId="{10F3D1D6-542B-904F-9A85-2E0398152585}" destId="{FA0DDD9E-2467-8245-AD1D-0C0032398603}" srcOrd="4" destOrd="0" parTransId="{C83550B6-4D8F-8640-A650-05740E024378}" sibTransId="{AF9A9814-131B-9B4D-865C-2F3AECAE7CA7}"/>
    <dgm:cxn modelId="{4E9E69AE-78E7-634E-9714-CDC8C47610B0}" type="presParOf" srcId="{87EDA391-9B42-3641-820B-F34D5120E4BF}" destId="{56C0F8A6-BBB0-8947-ABDD-E37D1AE38519}" srcOrd="0" destOrd="0" presId="urn:microsoft.com/office/officeart/2005/8/layout/chevron1"/>
    <dgm:cxn modelId="{5151E9A0-6AEE-F54D-B790-48A9754038E4}" type="presParOf" srcId="{87EDA391-9B42-3641-820B-F34D5120E4BF}" destId="{34D26FAF-F221-B44E-9D84-BEA319417B06}" srcOrd="1" destOrd="0" presId="urn:microsoft.com/office/officeart/2005/8/layout/chevron1"/>
    <dgm:cxn modelId="{FAEC3162-833A-8E44-BE81-0856F6961AFE}" type="presParOf" srcId="{87EDA391-9B42-3641-820B-F34D5120E4BF}" destId="{3D128794-C58B-9E42-AFB5-FC60F758EEA3}" srcOrd="2" destOrd="0" presId="urn:microsoft.com/office/officeart/2005/8/layout/chevron1"/>
    <dgm:cxn modelId="{5BB8774D-0004-DB46-B949-F3B2529826BE}" type="presParOf" srcId="{87EDA391-9B42-3641-820B-F34D5120E4BF}" destId="{B3AB05A4-E76D-5E42-AB30-7195C61FD556}" srcOrd="3" destOrd="0" presId="urn:microsoft.com/office/officeart/2005/8/layout/chevron1"/>
    <dgm:cxn modelId="{7853CACE-798D-E14E-A266-5F8C403740C9}" type="presParOf" srcId="{87EDA391-9B42-3641-820B-F34D5120E4BF}" destId="{8D53EB60-A2F8-BA41-A0F4-355396357349}" srcOrd="4" destOrd="0" presId="urn:microsoft.com/office/officeart/2005/8/layout/chevron1"/>
    <dgm:cxn modelId="{B842DA11-FC97-C64B-B371-971767A80AD2}" type="presParOf" srcId="{87EDA391-9B42-3641-820B-F34D5120E4BF}" destId="{EBA00BD0-4118-A346-936A-A1748549B8B3}" srcOrd="5" destOrd="0" presId="urn:microsoft.com/office/officeart/2005/8/layout/chevron1"/>
    <dgm:cxn modelId="{91906FC7-6114-4541-A7A5-F90DFC6E79EE}" type="presParOf" srcId="{87EDA391-9B42-3641-820B-F34D5120E4BF}" destId="{419ECD71-9603-354F-A204-E926A4CD51E1}" srcOrd="6" destOrd="0" presId="urn:microsoft.com/office/officeart/2005/8/layout/chevron1"/>
    <dgm:cxn modelId="{D885FACD-A3C9-6D44-87E4-2F0B5C9432FE}" type="presParOf" srcId="{87EDA391-9B42-3641-820B-F34D5120E4BF}" destId="{25451DE8-E092-0545-87FB-9BC23EBA95C5}" srcOrd="7" destOrd="0" presId="urn:microsoft.com/office/officeart/2005/8/layout/chevron1"/>
    <dgm:cxn modelId="{B0DD8C13-4025-904B-A634-9F81EFBEA50B}" type="presParOf" srcId="{87EDA391-9B42-3641-820B-F34D5120E4BF}" destId="{B95D0FE7-8802-0445-8BA1-9F527D0CAF7B}" srcOrd="8" destOrd="0" presId="urn:microsoft.com/office/officeart/2005/8/layout/chevron1"/>
    <dgm:cxn modelId="{1B2EA58C-2621-3C46-A3BA-DEAADA0432F1}" type="presParOf" srcId="{87EDA391-9B42-3641-820B-F34D5120E4BF}" destId="{02187B99-3F1E-8A41-838D-E9A3AD620F08}" srcOrd="9" destOrd="0" presId="urn:microsoft.com/office/officeart/2005/8/layout/chevron1"/>
    <dgm:cxn modelId="{62630394-C65C-3C44-9DDA-A80657389A84}" type="presParOf" srcId="{87EDA391-9B42-3641-820B-F34D5120E4BF}" destId="{4D3C0D75-3557-5040-B64E-08534922AE4E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0F3D1D6-542B-904F-9A85-2E0398152585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FA0DDD9E-2467-8245-AD1D-0C0032398603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Risk Analysis</a:t>
          </a:r>
          <a:endParaRPr lang="en-US" dirty="0"/>
        </a:p>
      </dgm:t>
    </dgm:pt>
    <dgm:pt modelId="{C83550B6-4D8F-8640-A650-05740E024378}" type="parTrans" cxnId="{BDF011C5-246A-984F-9D60-3FC4DED6E893}">
      <dgm:prSet/>
      <dgm:spPr/>
      <dgm:t>
        <a:bodyPr/>
        <a:lstStyle/>
        <a:p>
          <a:endParaRPr lang="en-US"/>
        </a:p>
      </dgm:t>
    </dgm:pt>
    <dgm:pt modelId="{AF9A9814-131B-9B4D-865C-2F3AECAE7CA7}" type="sibTrans" cxnId="{BDF011C5-246A-984F-9D60-3FC4DED6E893}">
      <dgm:prSet/>
      <dgm:spPr/>
      <dgm:t>
        <a:bodyPr/>
        <a:lstStyle/>
        <a:p>
          <a:endParaRPr lang="en-US"/>
        </a:p>
      </dgm:t>
    </dgm:pt>
    <dgm:pt modelId="{AFD931EB-B666-4C47-A42F-990BCCC5126F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08193FD7-300E-D244-8083-B3E233BB0F44}" type="parTrans" cxnId="{D7683155-BF18-7F47-8171-52685C1F47A1}">
      <dgm:prSet/>
      <dgm:spPr/>
      <dgm:t>
        <a:bodyPr/>
        <a:lstStyle/>
        <a:p>
          <a:endParaRPr lang="en-US"/>
        </a:p>
      </dgm:t>
    </dgm:pt>
    <dgm:pt modelId="{237A31CD-2C91-A048-8CB3-D6DFEDA4AAB0}" type="sibTrans" cxnId="{D7683155-BF18-7F47-8171-52685C1F47A1}">
      <dgm:prSet/>
      <dgm:spPr/>
      <dgm:t>
        <a:bodyPr/>
        <a:lstStyle/>
        <a:p>
          <a:endParaRPr lang="en-US"/>
        </a:p>
      </dgm:t>
    </dgm:pt>
    <dgm:pt modelId="{2F5DAF75-1E7E-7F4D-B938-4012D2671B28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50000"/>
          </a:scheme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Company Overview</a:t>
          </a:r>
          <a:endParaRPr lang="en-US" dirty="0">
            <a:solidFill>
              <a:srgbClr val="FFFFFF"/>
            </a:solidFill>
          </a:endParaRPr>
        </a:p>
      </dgm:t>
    </dgm:pt>
    <dgm:pt modelId="{008013EA-F825-2E45-9D85-A190174769B0}" type="parTrans" cxnId="{784232ED-4C33-C543-A224-58CC92EC99A7}">
      <dgm:prSet/>
      <dgm:spPr/>
      <dgm:t>
        <a:bodyPr/>
        <a:lstStyle/>
        <a:p>
          <a:endParaRPr lang="en-US"/>
        </a:p>
      </dgm:t>
    </dgm:pt>
    <dgm:pt modelId="{5955CB58-0934-DE4A-8964-ABC4B341CA1C}" type="sibTrans" cxnId="{784232ED-4C33-C543-A224-58CC92EC99A7}">
      <dgm:prSet/>
      <dgm:spPr/>
      <dgm:t>
        <a:bodyPr/>
        <a:lstStyle/>
        <a:p>
          <a:endParaRPr lang="en-US"/>
        </a:p>
      </dgm:t>
    </dgm:pt>
    <dgm:pt modelId="{504F3873-18DF-E940-8D88-E47DE5D1F0D4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Financial Analysis</a:t>
          </a:r>
          <a:endParaRPr lang="en-US" dirty="0"/>
        </a:p>
      </dgm:t>
    </dgm:pt>
    <dgm:pt modelId="{B33773CE-F07F-634F-9650-14CE18D839E0}" type="parTrans" cxnId="{64C69EBB-D56F-BC49-B4BF-AE0C21FDEE95}">
      <dgm:prSet/>
      <dgm:spPr/>
      <dgm:t>
        <a:bodyPr/>
        <a:lstStyle/>
        <a:p>
          <a:endParaRPr lang="en-US"/>
        </a:p>
      </dgm:t>
    </dgm:pt>
    <dgm:pt modelId="{824024C8-F37F-8E45-B254-753E0F4B0536}" type="sibTrans" cxnId="{64C69EBB-D56F-BC49-B4BF-AE0C21FDEE95}">
      <dgm:prSet/>
      <dgm:spPr/>
      <dgm:t>
        <a:bodyPr/>
        <a:lstStyle/>
        <a:p>
          <a:endParaRPr lang="en-US"/>
        </a:p>
      </dgm:t>
    </dgm:pt>
    <dgm:pt modelId="{44828F5E-D7E8-3440-851A-D6FAE7D1AD06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Industry &amp; Competitors</a:t>
          </a:r>
          <a:endParaRPr lang="en-US" dirty="0"/>
        </a:p>
      </dgm:t>
    </dgm:pt>
    <dgm:pt modelId="{4A990A5B-82E6-204F-92B1-E9B5BC09B077}" type="parTrans" cxnId="{9495F993-A62A-844A-B0EB-9B65D9C1EC29}">
      <dgm:prSet/>
      <dgm:spPr/>
      <dgm:t>
        <a:bodyPr/>
        <a:lstStyle/>
        <a:p>
          <a:endParaRPr lang="en-US"/>
        </a:p>
      </dgm:t>
    </dgm:pt>
    <dgm:pt modelId="{A2961536-5672-5247-AABC-A1C7FA34D3A5}" type="sibTrans" cxnId="{9495F993-A62A-844A-B0EB-9B65D9C1EC29}">
      <dgm:prSet/>
      <dgm:spPr/>
      <dgm:t>
        <a:bodyPr/>
        <a:lstStyle/>
        <a:p>
          <a:endParaRPr lang="en-US"/>
        </a:p>
      </dgm:t>
    </dgm:pt>
    <dgm:pt modelId="{CCB72E37-CA61-3949-B033-9AA77AF33800}">
      <dgm:prSet/>
      <dgm:spPr>
        <a:solidFill>
          <a:srgbClr val="800000"/>
        </a:solidFill>
      </dgm:spPr>
      <dgm:t>
        <a:bodyPr/>
        <a:lstStyle/>
        <a:p>
          <a:r>
            <a:rPr lang="en-US" dirty="0" smtClean="0"/>
            <a:t>Valuation</a:t>
          </a:r>
          <a:endParaRPr lang="en-US" dirty="0"/>
        </a:p>
      </dgm:t>
    </dgm:pt>
    <dgm:pt modelId="{CCF88A8C-1566-D448-AA8D-6C57286DB1E9}" type="parTrans" cxnId="{720EADEB-6047-B144-BA9C-247998293051}">
      <dgm:prSet/>
      <dgm:spPr/>
      <dgm:t>
        <a:bodyPr/>
        <a:lstStyle/>
        <a:p>
          <a:endParaRPr lang="en-US"/>
        </a:p>
      </dgm:t>
    </dgm:pt>
    <dgm:pt modelId="{C94CD192-8D8A-BF45-B3FB-90EC66694D10}" type="sibTrans" cxnId="{720EADEB-6047-B144-BA9C-247998293051}">
      <dgm:prSet/>
      <dgm:spPr/>
      <dgm:t>
        <a:bodyPr/>
        <a:lstStyle/>
        <a:p>
          <a:endParaRPr lang="en-US"/>
        </a:p>
      </dgm:t>
    </dgm:pt>
    <dgm:pt modelId="{87EDA391-9B42-3641-820B-F34D5120E4BF}" type="pres">
      <dgm:prSet presAssocID="{10F3D1D6-542B-904F-9A85-2E0398152585}" presName="Name0" presStyleCnt="0">
        <dgm:presLayoutVars>
          <dgm:dir/>
          <dgm:animLvl val="lvl"/>
          <dgm:resizeHandles val="exact"/>
        </dgm:presLayoutVars>
      </dgm:prSet>
      <dgm:spPr/>
    </dgm:pt>
    <dgm:pt modelId="{56C0F8A6-BBB0-8947-ABDD-E37D1AE38519}" type="pres">
      <dgm:prSet presAssocID="{2F5DAF75-1E7E-7F4D-B938-4012D2671B28}" presName="parTxOnly" presStyleLbl="node1" presStyleIdx="0" presStyleCnt="6" custScaleX="79663" custLinFactNeighborX="-7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26FAF-F221-B44E-9D84-BEA319417B06}" type="pres">
      <dgm:prSet presAssocID="{5955CB58-0934-DE4A-8964-ABC4B341CA1C}" presName="parTxOnlySpace" presStyleCnt="0"/>
      <dgm:spPr/>
    </dgm:pt>
    <dgm:pt modelId="{3D128794-C58B-9E42-AFB5-FC60F758EEA3}" type="pres">
      <dgm:prSet presAssocID="{44828F5E-D7E8-3440-851A-D6FAE7D1AD06}" presName="parTxOnly" presStyleLbl="node1" presStyleIdx="1" presStyleCnt="6" custLinFactNeighborY="3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B05A4-E76D-5E42-AB30-7195C61FD556}" type="pres">
      <dgm:prSet presAssocID="{A2961536-5672-5247-AABC-A1C7FA34D3A5}" presName="parTxOnlySpace" presStyleCnt="0"/>
      <dgm:spPr/>
    </dgm:pt>
    <dgm:pt modelId="{8D53EB60-A2F8-BA41-A0F4-355396357349}" type="pres">
      <dgm:prSet presAssocID="{504F3873-18DF-E940-8D88-E47DE5D1F0D4}" presName="parTxOnly" presStyleLbl="node1" presStyleIdx="2" presStyleCnt="6" custScaleX="81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00BD0-4118-A346-936A-A1748549B8B3}" type="pres">
      <dgm:prSet presAssocID="{824024C8-F37F-8E45-B254-753E0F4B0536}" presName="parTxOnlySpace" presStyleCnt="0"/>
      <dgm:spPr/>
    </dgm:pt>
    <dgm:pt modelId="{419ECD71-9603-354F-A204-E926A4CD51E1}" type="pres">
      <dgm:prSet presAssocID="{CCB72E37-CA61-3949-B033-9AA77AF3380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5451DE8-E092-0545-87FB-9BC23EBA95C5}" type="pres">
      <dgm:prSet presAssocID="{C94CD192-8D8A-BF45-B3FB-90EC66694D10}" presName="parTxOnlySpace" presStyleCnt="0"/>
      <dgm:spPr/>
    </dgm:pt>
    <dgm:pt modelId="{B95D0FE7-8802-0445-8BA1-9F527D0CAF7B}" type="pres">
      <dgm:prSet presAssocID="{FA0DDD9E-2467-8245-AD1D-0C0032398603}" presName="parTxOnly" presStyleLbl="node1" presStyleIdx="4" presStyleCnt="6" custLinFactY="-252717" custLinFactNeighborY="-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87B99-3F1E-8A41-838D-E9A3AD620F08}" type="pres">
      <dgm:prSet presAssocID="{AF9A9814-131B-9B4D-865C-2F3AECAE7CA7}" presName="parTxOnlySpace" presStyleCnt="0"/>
      <dgm:spPr/>
    </dgm:pt>
    <dgm:pt modelId="{4D3C0D75-3557-5040-B64E-08534922AE4E}" type="pres">
      <dgm:prSet presAssocID="{AFD931EB-B666-4C47-A42F-990BCCC5126F}" presName="parTxOnly" presStyleLbl="node1" presStyleIdx="5" presStyleCnt="6" custLinFactNeighborY="3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4232ED-4C33-C543-A224-58CC92EC99A7}" srcId="{10F3D1D6-542B-904F-9A85-2E0398152585}" destId="{2F5DAF75-1E7E-7F4D-B938-4012D2671B28}" srcOrd="0" destOrd="0" parTransId="{008013EA-F825-2E45-9D85-A190174769B0}" sibTransId="{5955CB58-0934-DE4A-8964-ABC4B341CA1C}"/>
    <dgm:cxn modelId="{6378252D-0CAE-DE41-9A4B-86E9FB5D9AEE}" type="presOf" srcId="{10F3D1D6-542B-904F-9A85-2E0398152585}" destId="{87EDA391-9B42-3641-820B-F34D5120E4BF}" srcOrd="0" destOrd="0" presId="urn:microsoft.com/office/officeart/2005/8/layout/chevron1"/>
    <dgm:cxn modelId="{9495F993-A62A-844A-B0EB-9B65D9C1EC29}" srcId="{10F3D1D6-542B-904F-9A85-2E0398152585}" destId="{44828F5E-D7E8-3440-851A-D6FAE7D1AD06}" srcOrd="1" destOrd="0" parTransId="{4A990A5B-82E6-204F-92B1-E9B5BC09B077}" sibTransId="{A2961536-5672-5247-AABC-A1C7FA34D3A5}"/>
    <dgm:cxn modelId="{5F934844-AB31-1147-8C4B-73DF2EBBB690}" type="presOf" srcId="{44828F5E-D7E8-3440-851A-D6FAE7D1AD06}" destId="{3D128794-C58B-9E42-AFB5-FC60F758EEA3}" srcOrd="0" destOrd="0" presId="urn:microsoft.com/office/officeart/2005/8/layout/chevron1"/>
    <dgm:cxn modelId="{E476B862-7D3E-0E41-A3AA-0AE3C6C6C429}" type="presOf" srcId="{FA0DDD9E-2467-8245-AD1D-0C0032398603}" destId="{B95D0FE7-8802-0445-8BA1-9F527D0CAF7B}" srcOrd="0" destOrd="0" presId="urn:microsoft.com/office/officeart/2005/8/layout/chevron1"/>
    <dgm:cxn modelId="{EE6D245B-577C-6E45-9579-CFF300D3BCB7}" type="presOf" srcId="{504F3873-18DF-E940-8D88-E47DE5D1F0D4}" destId="{8D53EB60-A2F8-BA41-A0F4-355396357349}" srcOrd="0" destOrd="0" presId="urn:microsoft.com/office/officeart/2005/8/layout/chevron1"/>
    <dgm:cxn modelId="{D7683155-BF18-7F47-8171-52685C1F47A1}" srcId="{10F3D1D6-542B-904F-9A85-2E0398152585}" destId="{AFD931EB-B666-4C47-A42F-990BCCC5126F}" srcOrd="5" destOrd="0" parTransId="{08193FD7-300E-D244-8083-B3E233BB0F44}" sibTransId="{237A31CD-2C91-A048-8CB3-D6DFEDA4AAB0}"/>
    <dgm:cxn modelId="{720EADEB-6047-B144-BA9C-247998293051}" srcId="{10F3D1D6-542B-904F-9A85-2E0398152585}" destId="{CCB72E37-CA61-3949-B033-9AA77AF33800}" srcOrd="3" destOrd="0" parTransId="{CCF88A8C-1566-D448-AA8D-6C57286DB1E9}" sibTransId="{C94CD192-8D8A-BF45-B3FB-90EC66694D10}"/>
    <dgm:cxn modelId="{076C4730-5462-264F-A679-7E333A66A1EC}" type="presOf" srcId="{CCB72E37-CA61-3949-B033-9AA77AF33800}" destId="{419ECD71-9603-354F-A204-E926A4CD51E1}" srcOrd="0" destOrd="0" presId="urn:microsoft.com/office/officeart/2005/8/layout/chevron1"/>
    <dgm:cxn modelId="{80EB350A-E3D6-B64D-9AE4-ADB109D512DF}" type="presOf" srcId="{AFD931EB-B666-4C47-A42F-990BCCC5126F}" destId="{4D3C0D75-3557-5040-B64E-08534922AE4E}" srcOrd="0" destOrd="0" presId="urn:microsoft.com/office/officeart/2005/8/layout/chevron1"/>
    <dgm:cxn modelId="{64C69EBB-D56F-BC49-B4BF-AE0C21FDEE95}" srcId="{10F3D1D6-542B-904F-9A85-2E0398152585}" destId="{504F3873-18DF-E940-8D88-E47DE5D1F0D4}" srcOrd="2" destOrd="0" parTransId="{B33773CE-F07F-634F-9650-14CE18D839E0}" sibTransId="{824024C8-F37F-8E45-B254-753E0F4B0536}"/>
    <dgm:cxn modelId="{BDF011C5-246A-984F-9D60-3FC4DED6E893}" srcId="{10F3D1D6-542B-904F-9A85-2E0398152585}" destId="{FA0DDD9E-2467-8245-AD1D-0C0032398603}" srcOrd="4" destOrd="0" parTransId="{C83550B6-4D8F-8640-A650-05740E024378}" sibTransId="{AF9A9814-131B-9B4D-865C-2F3AECAE7CA7}"/>
    <dgm:cxn modelId="{70069A11-CA4E-804E-930F-B9EE3BBB9FFD}" type="presOf" srcId="{2F5DAF75-1E7E-7F4D-B938-4012D2671B28}" destId="{56C0F8A6-BBB0-8947-ABDD-E37D1AE38519}" srcOrd="0" destOrd="0" presId="urn:microsoft.com/office/officeart/2005/8/layout/chevron1"/>
    <dgm:cxn modelId="{70279F07-0A69-5346-B37C-54D55F4B5A52}" type="presParOf" srcId="{87EDA391-9B42-3641-820B-F34D5120E4BF}" destId="{56C0F8A6-BBB0-8947-ABDD-E37D1AE38519}" srcOrd="0" destOrd="0" presId="urn:microsoft.com/office/officeart/2005/8/layout/chevron1"/>
    <dgm:cxn modelId="{D4B86C6C-817D-9645-A7E5-F1E10DE91A70}" type="presParOf" srcId="{87EDA391-9B42-3641-820B-F34D5120E4BF}" destId="{34D26FAF-F221-B44E-9D84-BEA319417B06}" srcOrd="1" destOrd="0" presId="urn:microsoft.com/office/officeart/2005/8/layout/chevron1"/>
    <dgm:cxn modelId="{A3BE6F87-F710-F846-A8DB-CDE5E45D4AE8}" type="presParOf" srcId="{87EDA391-9B42-3641-820B-F34D5120E4BF}" destId="{3D128794-C58B-9E42-AFB5-FC60F758EEA3}" srcOrd="2" destOrd="0" presId="urn:microsoft.com/office/officeart/2005/8/layout/chevron1"/>
    <dgm:cxn modelId="{6803A778-E5F1-A446-ADA7-2EA5FFD7982F}" type="presParOf" srcId="{87EDA391-9B42-3641-820B-F34D5120E4BF}" destId="{B3AB05A4-E76D-5E42-AB30-7195C61FD556}" srcOrd="3" destOrd="0" presId="urn:microsoft.com/office/officeart/2005/8/layout/chevron1"/>
    <dgm:cxn modelId="{0E18D958-22C5-BD4F-AE25-D26343AFA68E}" type="presParOf" srcId="{87EDA391-9B42-3641-820B-F34D5120E4BF}" destId="{8D53EB60-A2F8-BA41-A0F4-355396357349}" srcOrd="4" destOrd="0" presId="urn:microsoft.com/office/officeart/2005/8/layout/chevron1"/>
    <dgm:cxn modelId="{89064669-7650-7149-8B1F-7721776A4E9D}" type="presParOf" srcId="{87EDA391-9B42-3641-820B-F34D5120E4BF}" destId="{EBA00BD0-4118-A346-936A-A1748549B8B3}" srcOrd="5" destOrd="0" presId="urn:microsoft.com/office/officeart/2005/8/layout/chevron1"/>
    <dgm:cxn modelId="{B310933B-1877-E44B-B819-F574C3520A23}" type="presParOf" srcId="{87EDA391-9B42-3641-820B-F34D5120E4BF}" destId="{419ECD71-9603-354F-A204-E926A4CD51E1}" srcOrd="6" destOrd="0" presId="urn:microsoft.com/office/officeart/2005/8/layout/chevron1"/>
    <dgm:cxn modelId="{A15D3E6F-D978-2147-A5BF-D3C52A713808}" type="presParOf" srcId="{87EDA391-9B42-3641-820B-F34D5120E4BF}" destId="{25451DE8-E092-0545-87FB-9BC23EBA95C5}" srcOrd="7" destOrd="0" presId="urn:microsoft.com/office/officeart/2005/8/layout/chevron1"/>
    <dgm:cxn modelId="{9AACDF53-1037-7448-A8B5-05F1508EA25F}" type="presParOf" srcId="{87EDA391-9B42-3641-820B-F34D5120E4BF}" destId="{B95D0FE7-8802-0445-8BA1-9F527D0CAF7B}" srcOrd="8" destOrd="0" presId="urn:microsoft.com/office/officeart/2005/8/layout/chevron1"/>
    <dgm:cxn modelId="{33F36963-0DFF-5349-B7D2-5D994B7C1225}" type="presParOf" srcId="{87EDA391-9B42-3641-820B-F34D5120E4BF}" destId="{02187B99-3F1E-8A41-838D-E9A3AD620F08}" srcOrd="9" destOrd="0" presId="urn:microsoft.com/office/officeart/2005/8/layout/chevron1"/>
    <dgm:cxn modelId="{3BD8BBD9-36EF-534C-935A-321A47CA3732}" type="presParOf" srcId="{87EDA391-9B42-3641-820B-F34D5120E4BF}" destId="{4D3C0D75-3557-5040-B64E-08534922AE4E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0F3D1D6-542B-904F-9A85-2E0398152585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FA0DDD9E-2467-8245-AD1D-0C0032398603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Risk Analysis</a:t>
          </a:r>
          <a:endParaRPr lang="en-US" dirty="0"/>
        </a:p>
      </dgm:t>
    </dgm:pt>
    <dgm:pt modelId="{C83550B6-4D8F-8640-A650-05740E024378}" type="parTrans" cxnId="{BDF011C5-246A-984F-9D60-3FC4DED6E893}">
      <dgm:prSet/>
      <dgm:spPr/>
      <dgm:t>
        <a:bodyPr/>
        <a:lstStyle/>
        <a:p>
          <a:endParaRPr lang="en-US"/>
        </a:p>
      </dgm:t>
    </dgm:pt>
    <dgm:pt modelId="{AF9A9814-131B-9B4D-865C-2F3AECAE7CA7}" type="sibTrans" cxnId="{BDF011C5-246A-984F-9D60-3FC4DED6E893}">
      <dgm:prSet/>
      <dgm:spPr/>
      <dgm:t>
        <a:bodyPr/>
        <a:lstStyle/>
        <a:p>
          <a:endParaRPr lang="en-US"/>
        </a:p>
      </dgm:t>
    </dgm:pt>
    <dgm:pt modelId="{AFD931EB-B666-4C47-A42F-990BCCC5126F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08193FD7-300E-D244-8083-B3E233BB0F44}" type="parTrans" cxnId="{D7683155-BF18-7F47-8171-52685C1F47A1}">
      <dgm:prSet/>
      <dgm:spPr/>
      <dgm:t>
        <a:bodyPr/>
        <a:lstStyle/>
        <a:p>
          <a:endParaRPr lang="en-US"/>
        </a:p>
      </dgm:t>
    </dgm:pt>
    <dgm:pt modelId="{237A31CD-2C91-A048-8CB3-D6DFEDA4AAB0}" type="sibTrans" cxnId="{D7683155-BF18-7F47-8171-52685C1F47A1}">
      <dgm:prSet/>
      <dgm:spPr/>
      <dgm:t>
        <a:bodyPr/>
        <a:lstStyle/>
        <a:p>
          <a:endParaRPr lang="en-US"/>
        </a:p>
      </dgm:t>
    </dgm:pt>
    <dgm:pt modelId="{2F5DAF75-1E7E-7F4D-B938-4012D2671B28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50000"/>
          </a:scheme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Company Overview</a:t>
          </a:r>
          <a:endParaRPr lang="en-US" dirty="0">
            <a:solidFill>
              <a:srgbClr val="FFFFFF"/>
            </a:solidFill>
          </a:endParaRPr>
        </a:p>
      </dgm:t>
    </dgm:pt>
    <dgm:pt modelId="{008013EA-F825-2E45-9D85-A190174769B0}" type="parTrans" cxnId="{784232ED-4C33-C543-A224-58CC92EC99A7}">
      <dgm:prSet/>
      <dgm:spPr/>
      <dgm:t>
        <a:bodyPr/>
        <a:lstStyle/>
        <a:p>
          <a:endParaRPr lang="en-US"/>
        </a:p>
      </dgm:t>
    </dgm:pt>
    <dgm:pt modelId="{5955CB58-0934-DE4A-8964-ABC4B341CA1C}" type="sibTrans" cxnId="{784232ED-4C33-C543-A224-58CC92EC99A7}">
      <dgm:prSet/>
      <dgm:spPr/>
      <dgm:t>
        <a:bodyPr/>
        <a:lstStyle/>
        <a:p>
          <a:endParaRPr lang="en-US"/>
        </a:p>
      </dgm:t>
    </dgm:pt>
    <dgm:pt modelId="{504F3873-18DF-E940-8D88-E47DE5D1F0D4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Financial Analysis</a:t>
          </a:r>
          <a:endParaRPr lang="en-US" dirty="0"/>
        </a:p>
      </dgm:t>
    </dgm:pt>
    <dgm:pt modelId="{B33773CE-F07F-634F-9650-14CE18D839E0}" type="parTrans" cxnId="{64C69EBB-D56F-BC49-B4BF-AE0C21FDEE95}">
      <dgm:prSet/>
      <dgm:spPr/>
      <dgm:t>
        <a:bodyPr/>
        <a:lstStyle/>
        <a:p>
          <a:endParaRPr lang="en-US"/>
        </a:p>
      </dgm:t>
    </dgm:pt>
    <dgm:pt modelId="{824024C8-F37F-8E45-B254-753E0F4B0536}" type="sibTrans" cxnId="{64C69EBB-D56F-BC49-B4BF-AE0C21FDEE95}">
      <dgm:prSet/>
      <dgm:spPr/>
      <dgm:t>
        <a:bodyPr/>
        <a:lstStyle/>
        <a:p>
          <a:endParaRPr lang="en-US"/>
        </a:p>
      </dgm:t>
    </dgm:pt>
    <dgm:pt modelId="{44828F5E-D7E8-3440-851A-D6FAE7D1AD06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Industry &amp; Competitors</a:t>
          </a:r>
          <a:endParaRPr lang="en-US" dirty="0"/>
        </a:p>
      </dgm:t>
    </dgm:pt>
    <dgm:pt modelId="{4A990A5B-82E6-204F-92B1-E9B5BC09B077}" type="parTrans" cxnId="{9495F993-A62A-844A-B0EB-9B65D9C1EC29}">
      <dgm:prSet/>
      <dgm:spPr/>
      <dgm:t>
        <a:bodyPr/>
        <a:lstStyle/>
        <a:p>
          <a:endParaRPr lang="en-US"/>
        </a:p>
      </dgm:t>
    </dgm:pt>
    <dgm:pt modelId="{A2961536-5672-5247-AABC-A1C7FA34D3A5}" type="sibTrans" cxnId="{9495F993-A62A-844A-B0EB-9B65D9C1EC29}">
      <dgm:prSet/>
      <dgm:spPr/>
      <dgm:t>
        <a:bodyPr/>
        <a:lstStyle/>
        <a:p>
          <a:endParaRPr lang="en-US"/>
        </a:p>
      </dgm:t>
    </dgm:pt>
    <dgm:pt modelId="{CCB72E37-CA61-3949-B033-9AA77AF33800}">
      <dgm:prSet/>
      <dgm:spPr>
        <a:solidFill>
          <a:srgbClr val="800000"/>
        </a:solidFill>
      </dgm:spPr>
      <dgm:t>
        <a:bodyPr/>
        <a:lstStyle/>
        <a:p>
          <a:r>
            <a:rPr lang="en-US" dirty="0" smtClean="0"/>
            <a:t>Valuation</a:t>
          </a:r>
          <a:endParaRPr lang="en-US" dirty="0"/>
        </a:p>
      </dgm:t>
    </dgm:pt>
    <dgm:pt modelId="{CCF88A8C-1566-D448-AA8D-6C57286DB1E9}" type="parTrans" cxnId="{720EADEB-6047-B144-BA9C-247998293051}">
      <dgm:prSet/>
      <dgm:spPr/>
      <dgm:t>
        <a:bodyPr/>
        <a:lstStyle/>
        <a:p>
          <a:endParaRPr lang="en-US"/>
        </a:p>
      </dgm:t>
    </dgm:pt>
    <dgm:pt modelId="{C94CD192-8D8A-BF45-B3FB-90EC66694D10}" type="sibTrans" cxnId="{720EADEB-6047-B144-BA9C-247998293051}">
      <dgm:prSet/>
      <dgm:spPr/>
      <dgm:t>
        <a:bodyPr/>
        <a:lstStyle/>
        <a:p>
          <a:endParaRPr lang="en-US"/>
        </a:p>
      </dgm:t>
    </dgm:pt>
    <dgm:pt modelId="{87EDA391-9B42-3641-820B-F34D5120E4BF}" type="pres">
      <dgm:prSet presAssocID="{10F3D1D6-542B-904F-9A85-2E0398152585}" presName="Name0" presStyleCnt="0">
        <dgm:presLayoutVars>
          <dgm:dir/>
          <dgm:animLvl val="lvl"/>
          <dgm:resizeHandles val="exact"/>
        </dgm:presLayoutVars>
      </dgm:prSet>
      <dgm:spPr/>
    </dgm:pt>
    <dgm:pt modelId="{56C0F8A6-BBB0-8947-ABDD-E37D1AE38519}" type="pres">
      <dgm:prSet presAssocID="{2F5DAF75-1E7E-7F4D-B938-4012D2671B28}" presName="parTxOnly" presStyleLbl="node1" presStyleIdx="0" presStyleCnt="6" custScaleX="79663" custLinFactNeighborX="-7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26FAF-F221-B44E-9D84-BEA319417B06}" type="pres">
      <dgm:prSet presAssocID="{5955CB58-0934-DE4A-8964-ABC4B341CA1C}" presName="parTxOnlySpace" presStyleCnt="0"/>
      <dgm:spPr/>
    </dgm:pt>
    <dgm:pt modelId="{3D128794-C58B-9E42-AFB5-FC60F758EEA3}" type="pres">
      <dgm:prSet presAssocID="{44828F5E-D7E8-3440-851A-D6FAE7D1AD06}" presName="parTxOnly" presStyleLbl="node1" presStyleIdx="1" presStyleCnt="6" custLinFactNeighborY="3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B05A4-E76D-5E42-AB30-7195C61FD556}" type="pres">
      <dgm:prSet presAssocID="{A2961536-5672-5247-AABC-A1C7FA34D3A5}" presName="parTxOnlySpace" presStyleCnt="0"/>
      <dgm:spPr/>
    </dgm:pt>
    <dgm:pt modelId="{8D53EB60-A2F8-BA41-A0F4-355396357349}" type="pres">
      <dgm:prSet presAssocID="{504F3873-18DF-E940-8D88-E47DE5D1F0D4}" presName="parTxOnly" presStyleLbl="node1" presStyleIdx="2" presStyleCnt="6" custScaleX="81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00BD0-4118-A346-936A-A1748549B8B3}" type="pres">
      <dgm:prSet presAssocID="{824024C8-F37F-8E45-B254-753E0F4B0536}" presName="parTxOnlySpace" presStyleCnt="0"/>
      <dgm:spPr/>
    </dgm:pt>
    <dgm:pt modelId="{419ECD71-9603-354F-A204-E926A4CD51E1}" type="pres">
      <dgm:prSet presAssocID="{CCB72E37-CA61-3949-B033-9AA77AF3380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5451DE8-E092-0545-87FB-9BC23EBA95C5}" type="pres">
      <dgm:prSet presAssocID="{C94CD192-8D8A-BF45-B3FB-90EC66694D10}" presName="parTxOnlySpace" presStyleCnt="0"/>
      <dgm:spPr/>
    </dgm:pt>
    <dgm:pt modelId="{B95D0FE7-8802-0445-8BA1-9F527D0CAF7B}" type="pres">
      <dgm:prSet presAssocID="{FA0DDD9E-2467-8245-AD1D-0C0032398603}" presName="parTxOnly" presStyleLbl="node1" presStyleIdx="4" presStyleCnt="6" custLinFactY="-252717" custLinFactNeighborY="-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87B99-3F1E-8A41-838D-E9A3AD620F08}" type="pres">
      <dgm:prSet presAssocID="{AF9A9814-131B-9B4D-865C-2F3AECAE7CA7}" presName="parTxOnlySpace" presStyleCnt="0"/>
      <dgm:spPr/>
    </dgm:pt>
    <dgm:pt modelId="{4D3C0D75-3557-5040-B64E-08534922AE4E}" type="pres">
      <dgm:prSet presAssocID="{AFD931EB-B666-4C47-A42F-990BCCC5126F}" presName="parTxOnly" presStyleLbl="node1" presStyleIdx="5" presStyleCnt="6" custLinFactNeighborY="3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4232ED-4C33-C543-A224-58CC92EC99A7}" srcId="{10F3D1D6-542B-904F-9A85-2E0398152585}" destId="{2F5DAF75-1E7E-7F4D-B938-4012D2671B28}" srcOrd="0" destOrd="0" parTransId="{008013EA-F825-2E45-9D85-A190174769B0}" sibTransId="{5955CB58-0934-DE4A-8964-ABC4B341CA1C}"/>
    <dgm:cxn modelId="{C5B83C96-D794-6948-AC49-DF079133A7AB}" type="presOf" srcId="{CCB72E37-CA61-3949-B033-9AA77AF33800}" destId="{419ECD71-9603-354F-A204-E926A4CD51E1}" srcOrd="0" destOrd="0" presId="urn:microsoft.com/office/officeart/2005/8/layout/chevron1"/>
    <dgm:cxn modelId="{9495F993-A62A-844A-B0EB-9B65D9C1EC29}" srcId="{10F3D1D6-542B-904F-9A85-2E0398152585}" destId="{44828F5E-D7E8-3440-851A-D6FAE7D1AD06}" srcOrd="1" destOrd="0" parTransId="{4A990A5B-82E6-204F-92B1-E9B5BC09B077}" sibTransId="{A2961536-5672-5247-AABC-A1C7FA34D3A5}"/>
    <dgm:cxn modelId="{E81BD2C8-0FBF-F847-89ED-505E569BC871}" type="presOf" srcId="{44828F5E-D7E8-3440-851A-D6FAE7D1AD06}" destId="{3D128794-C58B-9E42-AFB5-FC60F758EEA3}" srcOrd="0" destOrd="0" presId="urn:microsoft.com/office/officeart/2005/8/layout/chevron1"/>
    <dgm:cxn modelId="{4C63DB3D-9769-A147-A28D-839F7FF434F8}" type="presOf" srcId="{FA0DDD9E-2467-8245-AD1D-0C0032398603}" destId="{B95D0FE7-8802-0445-8BA1-9F527D0CAF7B}" srcOrd="0" destOrd="0" presId="urn:microsoft.com/office/officeart/2005/8/layout/chevron1"/>
    <dgm:cxn modelId="{D7683155-BF18-7F47-8171-52685C1F47A1}" srcId="{10F3D1D6-542B-904F-9A85-2E0398152585}" destId="{AFD931EB-B666-4C47-A42F-990BCCC5126F}" srcOrd="5" destOrd="0" parTransId="{08193FD7-300E-D244-8083-B3E233BB0F44}" sibTransId="{237A31CD-2C91-A048-8CB3-D6DFEDA4AAB0}"/>
    <dgm:cxn modelId="{720EADEB-6047-B144-BA9C-247998293051}" srcId="{10F3D1D6-542B-904F-9A85-2E0398152585}" destId="{CCB72E37-CA61-3949-B033-9AA77AF33800}" srcOrd="3" destOrd="0" parTransId="{CCF88A8C-1566-D448-AA8D-6C57286DB1E9}" sibTransId="{C94CD192-8D8A-BF45-B3FB-90EC66694D10}"/>
    <dgm:cxn modelId="{7121AEF8-013F-BC4E-A821-E6A98A007908}" type="presOf" srcId="{2F5DAF75-1E7E-7F4D-B938-4012D2671B28}" destId="{56C0F8A6-BBB0-8947-ABDD-E37D1AE38519}" srcOrd="0" destOrd="0" presId="urn:microsoft.com/office/officeart/2005/8/layout/chevron1"/>
    <dgm:cxn modelId="{5C9744D9-474F-624F-A507-910AC16899B9}" type="presOf" srcId="{10F3D1D6-542B-904F-9A85-2E0398152585}" destId="{87EDA391-9B42-3641-820B-F34D5120E4BF}" srcOrd="0" destOrd="0" presId="urn:microsoft.com/office/officeart/2005/8/layout/chevron1"/>
    <dgm:cxn modelId="{64C69EBB-D56F-BC49-B4BF-AE0C21FDEE95}" srcId="{10F3D1D6-542B-904F-9A85-2E0398152585}" destId="{504F3873-18DF-E940-8D88-E47DE5D1F0D4}" srcOrd="2" destOrd="0" parTransId="{B33773CE-F07F-634F-9650-14CE18D839E0}" sibTransId="{824024C8-F37F-8E45-B254-753E0F4B0536}"/>
    <dgm:cxn modelId="{BDF011C5-246A-984F-9D60-3FC4DED6E893}" srcId="{10F3D1D6-542B-904F-9A85-2E0398152585}" destId="{FA0DDD9E-2467-8245-AD1D-0C0032398603}" srcOrd="4" destOrd="0" parTransId="{C83550B6-4D8F-8640-A650-05740E024378}" sibTransId="{AF9A9814-131B-9B4D-865C-2F3AECAE7CA7}"/>
    <dgm:cxn modelId="{0001842C-4B69-3B45-B7D0-DD0DD5A7AF49}" type="presOf" srcId="{504F3873-18DF-E940-8D88-E47DE5D1F0D4}" destId="{8D53EB60-A2F8-BA41-A0F4-355396357349}" srcOrd="0" destOrd="0" presId="urn:microsoft.com/office/officeart/2005/8/layout/chevron1"/>
    <dgm:cxn modelId="{16129208-B1CC-F248-8138-4035BD8748F6}" type="presOf" srcId="{AFD931EB-B666-4C47-A42F-990BCCC5126F}" destId="{4D3C0D75-3557-5040-B64E-08534922AE4E}" srcOrd="0" destOrd="0" presId="urn:microsoft.com/office/officeart/2005/8/layout/chevron1"/>
    <dgm:cxn modelId="{A4325A17-6804-124B-9B72-2310F26DC266}" type="presParOf" srcId="{87EDA391-9B42-3641-820B-F34D5120E4BF}" destId="{56C0F8A6-BBB0-8947-ABDD-E37D1AE38519}" srcOrd="0" destOrd="0" presId="urn:microsoft.com/office/officeart/2005/8/layout/chevron1"/>
    <dgm:cxn modelId="{4D634581-A61D-0541-8E01-6365D11192DA}" type="presParOf" srcId="{87EDA391-9B42-3641-820B-F34D5120E4BF}" destId="{34D26FAF-F221-B44E-9D84-BEA319417B06}" srcOrd="1" destOrd="0" presId="urn:microsoft.com/office/officeart/2005/8/layout/chevron1"/>
    <dgm:cxn modelId="{ED1B7455-9857-E94B-8E59-406EB9316CC7}" type="presParOf" srcId="{87EDA391-9B42-3641-820B-F34D5120E4BF}" destId="{3D128794-C58B-9E42-AFB5-FC60F758EEA3}" srcOrd="2" destOrd="0" presId="urn:microsoft.com/office/officeart/2005/8/layout/chevron1"/>
    <dgm:cxn modelId="{B40A87AB-F459-414C-B4C2-1B437EC7DF36}" type="presParOf" srcId="{87EDA391-9B42-3641-820B-F34D5120E4BF}" destId="{B3AB05A4-E76D-5E42-AB30-7195C61FD556}" srcOrd="3" destOrd="0" presId="urn:microsoft.com/office/officeart/2005/8/layout/chevron1"/>
    <dgm:cxn modelId="{B9145DE7-2925-0F44-858A-F942A507AE80}" type="presParOf" srcId="{87EDA391-9B42-3641-820B-F34D5120E4BF}" destId="{8D53EB60-A2F8-BA41-A0F4-355396357349}" srcOrd="4" destOrd="0" presId="urn:microsoft.com/office/officeart/2005/8/layout/chevron1"/>
    <dgm:cxn modelId="{498E3535-612E-E24F-9CAC-2BD1D30E07AD}" type="presParOf" srcId="{87EDA391-9B42-3641-820B-F34D5120E4BF}" destId="{EBA00BD0-4118-A346-936A-A1748549B8B3}" srcOrd="5" destOrd="0" presId="urn:microsoft.com/office/officeart/2005/8/layout/chevron1"/>
    <dgm:cxn modelId="{49840B66-2578-E14F-BAAF-23AFB147304F}" type="presParOf" srcId="{87EDA391-9B42-3641-820B-F34D5120E4BF}" destId="{419ECD71-9603-354F-A204-E926A4CD51E1}" srcOrd="6" destOrd="0" presId="urn:microsoft.com/office/officeart/2005/8/layout/chevron1"/>
    <dgm:cxn modelId="{9EBF3709-EA0D-4C4B-9406-EFF7060D2E40}" type="presParOf" srcId="{87EDA391-9B42-3641-820B-F34D5120E4BF}" destId="{25451DE8-E092-0545-87FB-9BC23EBA95C5}" srcOrd="7" destOrd="0" presId="urn:microsoft.com/office/officeart/2005/8/layout/chevron1"/>
    <dgm:cxn modelId="{5C01FD1A-CE2A-5043-8EE4-20D1840F505C}" type="presParOf" srcId="{87EDA391-9B42-3641-820B-F34D5120E4BF}" destId="{B95D0FE7-8802-0445-8BA1-9F527D0CAF7B}" srcOrd="8" destOrd="0" presId="urn:microsoft.com/office/officeart/2005/8/layout/chevron1"/>
    <dgm:cxn modelId="{6D3C38F5-3CAA-5B4C-8121-56E228B95EF8}" type="presParOf" srcId="{87EDA391-9B42-3641-820B-F34D5120E4BF}" destId="{02187B99-3F1E-8A41-838D-E9A3AD620F08}" srcOrd="9" destOrd="0" presId="urn:microsoft.com/office/officeart/2005/8/layout/chevron1"/>
    <dgm:cxn modelId="{1720A917-8681-9D46-918D-1750B7DABD91}" type="presParOf" srcId="{87EDA391-9B42-3641-820B-F34D5120E4BF}" destId="{4D3C0D75-3557-5040-B64E-08534922AE4E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8124BAB-0FCE-4318-AB99-DE3F370CDB9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4311D888-D2A0-43C1-AD9F-B4AACE809501}">
      <dgm:prSet phldrT="[Text]"/>
      <dgm:spPr/>
      <dgm:t>
        <a:bodyPr/>
        <a:lstStyle/>
        <a:p>
          <a:r>
            <a:rPr lang="en-US" dirty="0" smtClean="0"/>
            <a:t>Maintenance CAPEX </a:t>
          </a:r>
          <a:endParaRPr lang="en-CA" dirty="0"/>
        </a:p>
      </dgm:t>
    </dgm:pt>
    <dgm:pt modelId="{A905D58E-EA82-42AA-A84D-F92F8E673BE6}" type="parTrans" cxnId="{E8E92900-0F44-45F1-8337-DE9473E1AB55}">
      <dgm:prSet/>
      <dgm:spPr/>
      <dgm:t>
        <a:bodyPr/>
        <a:lstStyle/>
        <a:p>
          <a:endParaRPr lang="en-CA"/>
        </a:p>
      </dgm:t>
    </dgm:pt>
    <dgm:pt modelId="{ED2655D7-5A2B-442B-9D99-D8DAD3F64701}" type="sibTrans" cxnId="{E8E92900-0F44-45F1-8337-DE9473E1AB55}">
      <dgm:prSet/>
      <dgm:spPr/>
      <dgm:t>
        <a:bodyPr/>
        <a:lstStyle/>
        <a:p>
          <a:endParaRPr lang="en-CA"/>
        </a:p>
      </dgm:t>
    </dgm:pt>
    <dgm:pt modelId="{E384B80B-8E6A-413F-8D44-0C97CD492952}">
      <dgm:prSet phldrT="[Text]"/>
      <dgm:spPr/>
      <dgm:t>
        <a:bodyPr/>
        <a:lstStyle/>
        <a:p>
          <a:r>
            <a:rPr lang="en-US" dirty="0" smtClean="0"/>
            <a:t>Stable Operating Expenses</a:t>
          </a:r>
          <a:endParaRPr lang="en-CA" dirty="0"/>
        </a:p>
      </dgm:t>
    </dgm:pt>
    <dgm:pt modelId="{769625EF-39E5-49F1-8CE7-B6761428977A}" type="parTrans" cxnId="{5ED5B441-12E9-4C14-8F21-E197B434846E}">
      <dgm:prSet/>
      <dgm:spPr/>
      <dgm:t>
        <a:bodyPr/>
        <a:lstStyle/>
        <a:p>
          <a:endParaRPr lang="en-CA"/>
        </a:p>
      </dgm:t>
    </dgm:pt>
    <dgm:pt modelId="{38AD4DFD-DEE5-470D-987F-64EB4DCF258C}" type="sibTrans" cxnId="{5ED5B441-12E9-4C14-8F21-E197B434846E}">
      <dgm:prSet/>
      <dgm:spPr/>
      <dgm:t>
        <a:bodyPr/>
        <a:lstStyle/>
        <a:p>
          <a:endParaRPr lang="en-CA"/>
        </a:p>
      </dgm:t>
    </dgm:pt>
    <dgm:pt modelId="{667D7166-EFA2-40C7-9F26-DDB9415174F8}">
      <dgm:prSet phldrT="[Text]"/>
      <dgm:spPr/>
      <dgm:t>
        <a:bodyPr/>
        <a:lstStyle/>
        <a:p>
          <a:r>
            <a:rPr lang="en-US" dirty="0" smtClean="0"/>
            <a:t>Consistent Long-term Debt</a:t>
          </a:r>
          <a:endParaRPr lang="en-CA" dirty="0"/>
        </a:p>
      </dgm:t>
    </dgm:pt>
    <dgm:pt modelId="{4978790B-4108-4BAE-A93E-6AFCCC57013F}" type="parTrans" cxnId="{154C7FCA-5191-4CA1-8612-5C4D66D10C7B}">
      <dgm:prSet/>
      <dgm:spPr/>
      <dgm:t>
        <a:bodyPr/>
        <a:lstStyle/>
        <a:p>
          <a:endParaRPr lang="en-CA"/>
        </a:p>
      </dgm:t>
    </dgm:pt>
    <dgm:pt modelId="{68A31767-D727-475E-B601-D4D0D79E035C}" type="sibTrans" cxnId="{154C7FCA-5191-4CA1-8612-5C4D66D10C7B}">
      <dgm:prSet/>
      <dgm:spPr/>
      <dgm:t>
        <a:bodyPr/>
        <a:lstStyle/>
        <a:p>
          <a:endParaRPr lang="en-CA"/>
        </a:p>
      </dgm:t>
    </dgm:pt>
    <dgm:pt modelId="{46D4C1D1-2029-4B43-BE5C-47D4E0AB7683}">
      <dgm:prSet phldrT="[Text]"/>
      <dgm:spPr/>
      <dgm:t>
        <a:bodyPr/>
        <a:lstStyle/>
        <a:p>
          <a:r>
            <a:rPr lang="en-US" dirty="0" smtClean="0"/>
            <a:t>Assumed Tax Stability</a:t>
          </a:r>
          <a:endParaRPr lang="en-CA" dirty="0"/>
        </a:p>
      </dgm:t>
    </dgm:pt>
    <dgm:pt modelId="{860AAAFA-1558-4E39-9A0A-3D630173CCF0}" type="parTrans" cxnId="{C7DFFEC4-03D0-467B-9771-54258BA75363}">
      <dgm:prSet/>
      <dgm:spPr/>
      <dgm:t>
        <a:bodyPr/>
        <a:lstStyle/>
        <a:p>
          <a:endParaRPr lang="en-CA"/>
        </a:p>
      </dgm:t>
    </dgm:pt>
    <dgm:pt modelId="{9D9A74A8-AF00-462A-8747-37ADFDD97237}" type="sibTrans" cxnId="{C7DFFEC4-03D0-467B-9771-54258BA75363}">
      <dgm:prSet/>
      <dgm:spPr/>
      <dgm:t>
        <a:bodyPr/>
        <a:lstStyle/>
        <a:p>
          <a:endParaRPr lang="en-CA"/>
        </a:p>
      </dgm:t>
    </dgm:pt>
    <dgm:pt modelId="{DC1EEF97-9B65-4C4E-8C5B-167A3EDDD5F2}" type="pres">
      <dgm:prSet presAssocID="{58124BAB-0FCE-4318-AB99-DE3F370CDB9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225BA2-3D53-42BD-AD93-D73BE03D8CF3}" type="pres">
      <dgm:prSet presAssocID="{4311D888-D2A0-43C1-AD9F-B4AACE809501}" presName="node" presStyleLbl="node1" presStyleIdx="0" presStyleCnt="4" custLinFactNeighborY="35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23778AA-071E-4C10-8B93-275D6D6FA3EF}" type="pres">
      <dgm:prSet presAssocID="{ED2655D7-5A2B-442B-9D99-D8DAD3F64701}" presName="sibTrans" presStyleCnt="0"/>
      <dgm:spPr/>
    </dgm:pt>
    <dgm:pt modelId="{66F34BDC-9A76-4DF3-81D4-0E6A59FCDE6D}" type="pres">
      <dgm:prSet presAssocID="{E384B80B-8E6A-413F-8D44-0C97CD49295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A4C4F31-D2CD-4AE8-BE1D-CFD74A1987BA}" type="pres">
      <dgm:prSet presAssocID="{38AD4DFD-DEE5-470D-987F-64EB4DCF258C}" presName="sibTrans" presStyleCnt="0"/>
      <dgm:spPr/>
    </dgm:pt>
    <dgm:pt modelId="{DA5CD90A-2899-4D1C-9694-C6B228592628}" type="pres">
      <dgm:prSet presAssocID="{667D7166-EFA2-40C7-9F26-DDB9415174F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53CD81A-4EE9-435C-AA7F-AEBD94014DCA}" type="pres">
      <dgm:prSet presAssocID="{68A31767-D727-475E-B601-D4D0D79E035C}" presName="sibTrans" presStyleCnt="0"/>
      <dgm:spPr/>
    </dgm:pt>
    <dgm:pt modelId="{0CFA9093-DE40-4437-980D-C0A320089160}" type="pres">
      <dgm:prSet presAssocID="{46D4C1D1-2029-4B43-BE5C-47D4E0AB768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22ED632B-9E1D-4587-ADD7-017BCFFBF330}" type="presOf" srcId="{4311D888-D2A0-43C1-AD9F-B4AACE809501}" destId="{28225BA2-3D53-42BD-AD93-D73BE03D8CF3}" srcOrd="0" destOrd="0" presId="urn:microsoft.com/office/officeart/2005/8/layout/default"/>
    <dgm:cxn modelId="{5FFEA127-945C-4474-BB3B-CF739BA7C268}" type="presOf" srcId="{667D7166-EFA2-40C7-9F26-DDB9415174F8}" destId="{DA5CD90A-2899-4D1C-9694-C6B228592628}" srcOrd="0" destOrd="0" presId="urn:microsoft.com/office/officeart/2005/8/layout/default"/>
    <dgm:cxn modelId="{9635836B-5E7A-4690-8C0A-7BE100A9442C}" type="presOf" srcId="{46D4C1D1-2029-4B43-BE5C-47D4E0AB7683}" destId="{0CFA9093-DE40-4437-980D-C0A320089160}" srcOrd="0" destOrd="0" presId="urn:microsoft.com/office/officeart/2005/8/layout/default"/>
    <dgm:cxn modelId="{5ED5B441-12E9-4C14-8F21-E197B434846E}" srcId="{58124BAB-0FCE-4318-AB99-DE3F370CDB91}" destId="{E384B80B-8E6A-413F-8D44-0C97CD492952}" srcOrd="1" destOrd="0" parTransId="{769625EF-39E5-49F1-8CE7-B6761428977A}" sibTransId="{38AD4DFD-DEE5-470D-987F-64EB4DCF258C}"/>
    <dgm:cxn modelId="{C7DFFEC4-03D0-467B-9771-54258BA75363}" srcId="{58124BAB-0FCE-4318-AB99-DE3F370CDB91}" destId="{46D4C1D1-2029-4B43-BE5C-47D4E0AB7683}" srcOrd="3" destOrd="0" parTransId="{860AAAFA-1558-4E39-9A0A-3D630173CCF0}" sibTransId="{9D9A74A8-AF00-462A-8747-37ADFDD97237}"/>
    <dgm:cxn modelId="{E8E92900-0F44-45F1-8337-DE9473E1AB55}" srcId="{58124BAB-0FCE-4318-AB99-DE3F370CDB91}" destId="{4311D888-D2A0-43C1-AD9F-B4AACE809501}" srcOrd="0" destOrd="0" parTransId="{A905D58E-EA82-42AA-A84D-F92F8E673BE6}" sibTransId="{ED2655D7-5A2B-442B-9D99-D8DAD3F64701}"/>
    <dgm:cxn modelId="{2C897877-D703-4E05-BC2F-9453E70C8FDF}" type="presOf" srcId="{58124BAB-0FCE-4318-AB99-DE3F370CDB91}" destId="{DC1EEF97-9B65-4C4E-8C5B-167A3EDDD5F2}" srcOrd="0" destOrd="0" presId="urn:microsoft.com/office/officeart/2005/8/layout/default"/>
    <dgm:cxn modelId="{A0226E40-D1D2-487C-AE9E-54740138023E}" type="presOf" srcId="{E384B80B-8E6A-413F-8D44-0C97CD492952}" destId="{66F34BDC-9A76-4DF3-81D4-0E6A59FCDE6D}" srcOrd="0" destOrd="0" presId="urn:microsoft.com/office/officeart/2005/8/layout/default"/>
    <dgm:cxn modelId="{154C7FCA-5191-4CA1-8612-5C4D66D10C7B}" srcId="{58124BAB-0FCE-4318-AB99-DE3F370CDB91}" destId="{667D7166-EFA2-40C7-9F26-DDB9415174F8}" srcOrd="2" destOrd="0" parTransId="{4978790B-4108-4BAE-A93E-6AFCCC57013F}" sibTransId="{68A31767-D727-475E-B601-D4D0D79E035C}"/>
    <dgm:cxn modelId="{2F415582-D234-4CAC-84D9-958284D0DD1F}" type="presParOf" srcId="{DC1EEF97-9B65-4C4E-8C5B-167A3EDDD5F2}" destId="{28225BA2-3D53-42BD-AD93-D73BE03D8CF3}" srcOrd="0" destOrd="0" presId="urn:microsoft.com/office/officeart/2005/8/layout/default"/>
    <dgm:cxn modelId="{695046BC-0185-4301-9F2F-179331EA3081}" type="presParOf" srcId="{DC1EEF97-9B65-4C4E-8C5B-167A3EDDD5F2}" destId="{523778AA-071E-4C10-8B93-275D6D6FA3EF}" srcOrd="1" destOrd="0" presId="urn:microsoft.com/office/officeart/2005/8/layout/default"/>
    <dgm:cxn modelId="{D9AE8DC2-0F80-452D-9E5A-AE2338A4E202}" type="presParOf" srcId="{DC1EEF97-9B65-4C4E-8C5B-167A3EDDD5F2}" destId="{66F34BDC-9A76-4DF3-81D4-0E6A59FCDE6D}" srcOrd="2" destOrd="0" presId="urn:microsoft.com/office/officeart/2005/8/layout/default"/>
    <dgm:cxn modelId="{AD5EEC3A-F01E-408C-BC73-9B16F6F7C0D6}" type="presParOf" srcId="{DC1EEF97-9B65-4C4E-8C5B-167A3EDDD5F2}" destId="{BA4C4F31-D2CD-4AE8-BE1D-CFD74A1987BA}" srcOrd="3" destOrd="0" presId="urn:microsoft.com/office/officeart/2005/8/layout/default"/>
    <dgm:cxn modelId="{04BC3D6E-D304-41D0-8E62-A8055FA6C618}" type="presParOf" srcId="{DC1EEF97-9B65-4C4E-8C5B-167A3EDDD5F2}" destId="{DA5CD90A-2899-4D1C-9694-C6B228592628}" srcOrd="4" destOrd="0" presId="urn:microsoft.com/office/officeart/2005/8/layout/default"/>
    <dgm:cxn modelId="{E121EE61-2C60-47C1-BED9-1793944E11D6}" type="presParOf" srcId="{DC1EEF97-9B65-4C4E-8C5B-167A3EDDD5F2}" destId="{853CD81A-4EE9-435C-AA7F-AEBD94014DCA}" srcOrd="5" destOrd="0" presId="urn:microsoft.com/office/officeart/2005/8/layout/default"/>
    <dgm:cxn modelId="{C4A545FB-8003-424A-A148-8FB2402D5C07}" type="presParOf" srcId="{DC1EEF97-9B65-4C4E-8C5B-167A3EDDD5F2}" destId="{0CFA9093-DE40-4437-980D-C0A32008916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0F3D1D6-542B-904F-9A85-2E0398152585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FA0DDD9E-2467-8245-AD1D-0C0032398603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Risk Analysis</a:t>
          </a:r>
          <a:endParaRPr lang="en-US" dirty="0"/>
        </a:p>
      </dgm:t>
    </dgm:pt>
    <dgm:pt modelId="{C83550B6-4D8F-8640-A650-05740E024378}" type="parTrans" cxnId="{BDF011C5-246A-984F-9D60-3FC4DED6E893}">
      <dgm:prSet/>
      <dgm:spPr/>
      <dgm:t>
        <a:bodyPr/>
        <a:lstStyle/>
        <a:p>
          <a:endParaRPr lang="en-US"/>
        </a:p>
      </dgm:t>
    </dgm:pt>
    <dgm:pt modelId="{AF9A9814-131B-9B4D-865C-2F3AECAE7CA7}" type="sibTrans" cxnId="{BDF011C5-246A-984F-9D60-3FC4DED6E893}">
      <dgm:prSet/>
      <dgm:spPr/>
      <dgm:t>
        <a:bodyPr/>
        <a:lstStyle/>
        <a:p>
          <a:endParaRPr lang="en-US"/>
        </a:p>
      </dgm:t>
    </dgm:pt>
    <dgm:pt modelId="{AFD931EB-B666-4C47-A42F-990BCCC5126F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08193FD7-300E-D244-8083-B3E233BB0F44}" type="parTrans" cxnId="{D7683155-BF18-7F47-8171-52685C1F47A1}">
      <dgm:prSet/>
      <dgm:spPr/>
      <dgm:t>
        <a:bodyPr/>
        <a:lstStyle/>
        <a:p>
          <a:endParaRPr lang="en-US"/>
        </a:p>
      </dgm:t>
    </dgm:pt>
    <dgm:pt modelId="{237A31CD-2C91-A048-8CB3-D6DFEDA4AAB0}" type="sibTrans" cxnId="{D7683155-BF18-7F47-8171-52685C1F47A1}">
      <dgm:prSet/>
      <dgm:spPr/>
      <dgm:t>
        <a:bodyPr/>
        <a:lstStyle/>
        <a:p>
          <a:endParaRPr lang="en-US"/>
        </a:p>
      </dgm:t>
    </dgm:pt>
    <dgm:pt modelId="{2F5DAF75-1E7E-7F4D-B938-4012D2671B28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50000"/>
          </a:scheme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Company Overview</a:t>
          </a:r>
          <a:endParaRPr lang="en-US" dirty="0">
            <a:solidFill>
              <a:srgbClr val="FFFFFF"/>
            </a:solidFill>
          </a:endParaRPr>
        </a:p>
      </dgm:t>
    </dgm:pt>
    <dgm:pt modelId="{008013EA-F825-2E45-9D85-A190174769B0}" type="parTrans" cxnId="{784232ED-4C33-C543-A224-58CC92EC99A7}">
      <dgm:prSet/>
      <dgm:spPr/>
      <dgm:t>
        <a:bodyPr/>
        <a:lstStyle/>
        <a:p>
          <a:endParaRPr lang="en-US"/>
        </a:p>
      </dgm:t>
    </dgm:pt>
    <dgm:pt modelId="{5955CB58-0934-DE4A-8964-ABC4B341CA1C}" type="sibTrans" cxnId="{784232ED-4C33-C543-A224-58CC92EC99A7}">
      <dgm:prSet/>
      <dgm:spPr/>
      <dgm:t>
        <a:bodyPr/>
        <a:lstStyle/>
        <a:p>
          <a:endParaRPr lang="en-US"/>
        </a:p>
      </dgm:t>
    </dgm:pt>
    <dgm:pt modelId="{504F3873-18DF-E940-8D88-E47DE5D1F0D4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Financial Analysis</a:t>
          </a:r>
          <a:endParaRPr lang="en-US" dirty="0"/>
        </a:p>
      </dgm:t>
    </dgm:pt>
    <dgm:pt modelId="{B33773CE-F07F-634F-9650-14CE18D839E0}" type="parTrans" cxnId="{64C69EBB-D56F-BC49-B4BF-AE0C21FDEE95}">
      <dgm:prSet/>
      <dgm:spPr/>
      <dgm:t>
        <a:bodyPr/>
        <a:lstStyle/>
        <a:p>
          <a:endParaRPr lang="en-US"/>
        </a:p>
      </dgm:t>
    </dgm:pt>
    <dgm:pt modelId="{824024C8-F37F-8E45-B254-753E0F4B0536}" type="sibTrans" cxnId="{64C69EBB-D56F-BC49-B4BF-AE0C21FDEE95}">
      <dgm:prSet/>
      <dgm:spPr/>
      <dgm:t>
        <a:bodyPr/>
        <a:lstStyle/>
        <a:p>
          <a:endParaRPr lang="en-US"/>
        </a:p>
      </dgm:t>
    </dgm:pt>
    <dgm:pt modelId="{44828F5E-D7E8-3440-851A-D6FAE7D1AD06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Industry &amp; Competitors</a:t>
          </a:r>
          <a:endParaRPr lang="en-US" dirty="0"/>
        </a:p>
      </dgm:t>
    </dgm:pt>
    <dgm:pt modelId="{4A990A5B-82E6-204F-92B1-E9B5BC09B077}" type="parTrans" cxnId="{9495F993-A62A-844A-B0EB-9B65D9C1EC29}">
      <dgm:prSet/>
      <dgm:spPr/>
      <dgm:t>
        <a:bodyPr/>
        <a:lstStyle/>
        <a:p>
          <a:endParaRPr lang="en-US"/>
        </a:p>
      </dgm:t>
    </dgm:pt>
    <dgm:pt modelId="{A2961536-5672-5247-AABC-A1C7FA34D3A5}" type="sibTrans" cxnId="{9495F993-A62A-844A-B0EB-9B65D9C1EC29}">
      <dgm:prSet/>
      <dgm:spPr/>
      <dgm:t>
        <a:bodyPr/>
        <a:lstStyle/>
        <a:p>
          <a:endParaRPr lang="en-US"/>
        </a:p>
      </dgm:t>
    </dgm:pt>
    <dgm:pt modelId="{CCB72E37-CA61-3949-B033-9AA77AF33800}">
      <dgm:prSet/>
      <dgm:spPr>
        <a:solidFill>
          <a:srgbClr val="800000"/>
        </a:solidFill>
      </dgm:spPr>
      <dgm:t>
        <a:bodyPr/>
        <a:lstStyle/>
        <a:p>
          <a:r>
            <a:rPr lang="en-US" dirty="0" smtClean="0"/>
            <a:t>Valuation</a:t>
          </a:r>
          <a:endParaRPr lang="en-US" dirty="0"/>
        </a:p>
      </dgm:t>
    </dgm:pt>
    <dgm:pt modelId="{CCF88A8C-1566-D448-AA8D-6C57286DB1E9}" type="parTrans" cxnId="{720EADEB-6047-B144-BA9C-247998293051}">
      <dgm:prSet/>
      <dgm:spPr/>
      <dgm:t>
        <a:bodyPr/>
        <a:lstStyle/>
        <a:p>
          <a:endParaRPr lang="en-US"/>
        </a:p>
      </dgm:t>
    </dgm:pt>
    <dgm:pt modelId="{C94CD192-8D8A-BF45-B3FB-90EC66694D10}" type="sibTrans" cxnId="{720EADEB-6047-B144-BA9C-247998293051}">
      <dgm:prSet/>
      <dgm:spPr/>
      <dgm:t>
        <a:bodyPr/>
        <a:lstStyle/>
        <a:p>
          <a:endParaRPr lang="en-US"/>
        </a:p>
      </dgm:t>
    </dgm:pt>
    <dgm:pt modelId="{87EDA391-9B42-3641-820B-F34D5120E4BF}" type="pres">
      <dgm:prSet presAssocID="{10F3D1D6-542B-904F-9A85-2E0398152585}" presName="Name0" presStyleCnt="0">
        <dgm:presLayoutVars>
          <dgm:dir/>
          <dgm:animLvl val="lvl"/>
          <dgm:resizeHandles val="exact"/>
        </dgm:presLayoutVars>
      </dgm:prSet>
      <dgm:spPr/>
    </dgm:pt>
    <dgm:pt modelId="{56C0F8A6-BBB0-8947-ABDD-E37D1AE38519}" type="pres">
      <dgm:prSet presAssocID="{2F5DAF75-1E7E-7F4D-B938-4012D2671B28}" presName="parTxOnly" presStyleLbl="node1" presStyleIdx="0" presStyleCnt="6" custScaleX="79663" custLinFactNeighborX="-7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26FAF-F221-B44E-9D84-BEA319417B06}" type="pres">
      <dgm:prSet presAssocID="{5955CB58-0934-DE4A-8964-ABC4B341CA1C}" presName="parTxOnlySpace" presStyleCnt="0"/>
      <dgm:spPr/>
    </dgm:pt>
    <dgm:pt modelId="{3D128794-C58B-9E42-AFB5-FC60F758EEA3}" type="pres">
      <dgm:prSet presAssocID="{44828F5E-D7E8-3440-851A-D6FAE7D1AD06}" presName="parTxOnly" presStyleLbl="node1" presStyleIdx="1" presStyleCnt="6" custLinFactNeighborY="3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B05A4-E76D-5E42-AB30-7195C61FD556}" type="pres">
      <dgm:prSet presAssocID="{A2961536-5672-5247-AABC-A1C7FA34D3A5}" presName="parTxOnlySpace" presStyleCnt="0"/>
      <dgm:spPr/>
    </dgm:pt>
    <dgm:pt modelId="{8D53EB60-A2F8-BA41-A0F4-355396357349}" type="pres">
      <dgm:prSet presAssocID="{504F3873-18DF-E940-8D88-E47DE5D1F0D4}" presName="parTxOnly" presStyleLbl="node1" presStyleIdx="2" presStyleCnt="6" custScaleX="81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00BD0-4118-A346-936A-A1748549B8B3}" type="pres">
      <dgm:prSet presAssocID="{824024C8-F37F-8E45-B254-753E0F4B0536}" presName="parTxOnlySpace" presStyleCnt="0"/>
      <dgm:spPr/>
    </dgm:pt>
    <dgm:pt modelId="{419ECD71-9603-354F-A204-E926A4CD51E1}" type="pres">
      <dgm:prSet presAssocID="{CCB72E37-CA61-3949-B033-9AA77AF3380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5451DE8-E092-0545-87FB-9BC23EBA95C5}" type="pres">
      <dgm:prSet presAssocID="{C94CD192-8D8A-BF45-B3FB-90EC66694D10}" presName="parTxOnlySpace" presStyleCnt="0"/>
      <dgm:spPr/>
    </dgm:pt>
    <dgm:pt modelId="{B95D0FE7-8802-0445-8BA1-9F527D0CAF7B}" type="pres">
      <dgm:prSet presAssocID="{FA0DDD9E-2467-8245-AD1D-0C0032398603}" presName="parTxOnly" presStyleLbl="node1" presStyleIdx="4" presStyleCnt="6" custLinFactY="-252717" custLinFactNeighborY="-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87B99-3F1E-8A41-838D-E9A3AD620F08}" type="pres">
      <dgm:prSet presAssocID="{AF9A9814-131B-9B4D-865C-2F3AECAE7CA7}" presName="parTxOnlySpace" presStyleCnt="0"/>
      <dgm:spPr/>
    </dgm:pt>
    <dgm:pt modelId="{4D3C0D75-3557-5040-B64E-08534922AE4E}" type="pres">
      <dgm:prSet presAssocID="{AFD931EB-B666-4C47-A42F-990BCCC5126F}" presName="parTxOnly" presStyleLbl="node1" presStyleIdx="5" presStyleCnt="6" custLinFactNeighborY="3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4232ED-4C33-C543-A224-58CC92EC99A7}" srcId="{10F3D1D6-542B-904F-9A85-2E0398152585}" destId="{2F5DAF75-1E7E-7F4D-B938-4012D2671B28}" srcOrd="0" destOrd="0" parTransId="{008013EA-F825-2E45-9D85-A190174769B0}" sibTransId="{5955CB58-0934-DE4A-8964-ABC4B341CA1C}"/>
    <dgm:cxn modelId="{73AAEC6E-FCB7-5B4C-B4CC-FBA55DADD8EF}" type="presOf" srcId="{FA0DDD9E-2467-8245-AD1D-0C0032398603}" destId="{B95D0FE7-8802-0445-8BA1-9F527D0CAF7B}" srcOrd="0" destOrd="0" presId="urn:microsoft.com/office/officeart/2005/8/layout/chevron1"/>
    <dgm:cxn modelId="{9495F993-A62A-844A-B0EB-9B65D9C1EC29}" srcId="{10F3D1D6-542B-904F-9A85-2E0398152585}" destId="{44828F5E-D7E8-3440-851A-D6FAE7D1AD06}" srcOrd="1" destOrd="0" parTransId="{4A990A5B-82E6-204F-92B1-E9B5BC09B077}" sibTransId="{A2961536-5672-5247-AABC-A1C7FA34D3A5}"/>
    <dgm:cxn modelId="{FEAC9AA2-4419-5943-8A30-6C045311BE4D}" type="presOf" srcId="{44828F5E-D7E8-3440-851A-D6FAE7D1AD06}" destId="{3D128794-C58B-9E42-AFB5-FC60F758EEA3}" srcOrd="0" destOrd="0" presId="urn:microsoft.com/office/officeart/2005/8/layout/chevron1"/>
    <dgm:cxn modelId="{D7683155-BF18-7F47-8171-52685C1F47A1}" srcId="{10F3D1D6-542B-904F-9A85-2E0398152585}" destId="{AFD931EB-B666-4C47-A42F-990BCCC5126F}" srcOrd="5" destOrd="0" parTransId="{08193FD7-300E-D244-8083-B3E233BB0F44}" sibTransId="{237A31CD-2C91-A048-8CB3-D6DFEDA4AAB0}"/>
    <dgm:cxn modelId="{A2B0AD35-3699-114E-8D70-7D06745A8804}" type="presOf" srcId="{AFD931EB-B666-4C47-A42F-990BCCC5126F}" destId="{4D3C0D75-3557-5040-B64E-08534922AE4E}" srcOrd="0" destOrd="0" presId="urn:microsoft.com/office/officeart/2005/8/layout/chevron1"/>
    <dgm:cxn modelId="{06D41FB7-8C10-C445-BFAE-563027989431}" type="presOf" srcId="{504F3873-18DF-E940-8D88-E47DE5D1F0D4}" destId="{8D53EB60-A2F8-BA41-A0F4-355396357349}" srcOrd="0" destOrd="0" presId="urn:microsoft.com/office/officeart/2005/8/layout/chevron1"/>
    <dgm:cxn modelId="{9A0D2E59-B0A9-C349-9A16-7245538CB24B}" type="presOf" srcId="{10F3D1D6-542B-904F-9A85-2E0398152585}" destId="{87EDA391-9B42-3641-820B-F34D5120E4BF}" srcOrd="0" destOrd="0" presId="urn:microsoft.com/office/officeart/2005/8/layout/chevron1"/>
    <dgm:cxn modelId="{720EADEB-6047-B144-BA9C-247998293051}" srcId="{10F3D1D6-542B-904F-9A85-2E0398152585}" destId="{CCB72E37-CA61-3949-B033-9AA77AF33800}" srcOrd="3" destOrd="0" parTransId="{CCF88A8C-1566-D448-AA8D-6C57286DB1E9}" sibTransId="{C94CD192-8D8A-BF45-B3FB-90EC66694D10}"/>
    <dgm:cxn modelId="{B877F564-1850-F045-BD0C-DEF195EDC017}" type="presOf" srcId="{CCB72E37-CA61-3949-B033-9AA77AF33800}" destId="{419ECD71-9603-354F-A204-E926A4CD51E1}" srcOrd="0" destOrd="0" presId="urn:microsoft.com/office/officeart/2005/8/layout/chevron1"/>
    <dgm:cxn modelId="{90AB2A9C-EE6E-7545-B3F2-35977520883A}" type="presOf" srcId="{2F5DAF75-1E7E-7F4D-B938-4012D2671B28}" destId="{56C0F8A6-BBB0-8947-ABDD-E37D1AE38519}" srcOrd="0" destOrd="0" presId="urn:microsoft.com/office/officeart/2005/8/layout/chevron1"/>
    <dgm:cxn modelId="{64C69EBB-D56F-BC49-B4BF-AE0C21FDEE95}" srcId="{10F3D1D6-542B-904F-9A85-2E0398152585}" destId="{504F3873-18DF-E940-8D88-E47DE5D1F0D4}" srcOrd="2" destOrd="0" parTransId="{B33773CE-F07F-634F-9650-14CE18D839E0}" sibTransId="{824024C8-F37F-8E45-B254-753E0F4B0536}"/>
    <dgm:cxn modelId="{BDF011C5-246A-984F-9D60-3FC4DED6E893}" srcId="{10F3D1D6-542B-904F-9A85-2E0398152585}" destId="{FA0DDD9E-2467-8245-AD1D-0C0032398603}" srcOrd="4" destOrd="0" parTransId="{C83550B6-4D8F-8640-A650-05740E024378}" sibTransId="{AF9A9814-131B-9B4D-865C-2F3AECAE7CA7}"/>
    <dgm:cxn modelId="{BD878E45-C50E-2646-9CBE-FE85E7EBBF32}" type="presParOf" srcId="{87EDA391-9B42-3641-820B-F34D5120E4BF}" destId="{56C0F8A6-BBB0-8947-ABDD-E37D1AE38519}" srcOrd="0" destOrd="0" presId="urn:microsoft.com/office/officeart/2005/8/layout/chevron1"/>
    <dgm:cxn modelId="{F21BAB53-90A6-F44F-B046-47B9BA1E8661}" type="presParOf" srcId="{87EDA391-9B42-3641-820B-F34D5120E4BF}" destId="{34D26FAF-F221-B44E-9D84-BEA319417B06}" srcOrd="1" destOrd="0" presId="urn:microsoft.com/office/officeart/2005/8/layout/chevron1"/>
    <dgm:cxn modelId="{31145D00-869F-F841-8427-3F01974503AA}" type="presParOf" srcId="{87EDA391-9B42-3641-820B-F34D5120E4BF}" destId="{3D128794-C58B-9E42-AFB5-FC60F758EEA3}" srcOrd="2" destOrd="0" presId="urn:microsoft.com/office/officeart/2005/8/layout/chevron1"/>
    <dgm:cxn modelId="{19CEB982-F732-0042-9B8D-1CD9AEFC2B5D}" type="presParOf" srcId="{87EDA391-9B42-3641-820B-F34D5120E4BF}" destId="{B3AB05A4-E76D-5E42-AB30-7195C61FD556}" srcOrd="3" destOrd="0" presId="urn:microsoft.com/office/officeart/2005/8/layout/chevron1"/>
    <dgm:cxn modelId="{0015ECA1-CEBD-D747-A911-7635CA529454}" type="presParOf" srcId="{87EDA391-9B42-3641-820B-F34D5120E4BF}" destId="{8D53EB60-A2F8-BA41-A0F4-355396357349}" srcOrd="4" destOrd="0" presId="urn:microsoft.com/office/officeart/2005/8/layout/chevron1"/>
    <dgm:cxn modelId="{C2DB7A58-F9F6-8E45-A042-49ABEF9695CB}" type="presParOf" srcId="{87EDA391-9B42-3641-820B-F34D5120E4BF}" destId="{EBA00BD0-4118-A346-936A-A1748549B8B3}" srcOrd="5" destOrd="0" presId="urn:microsoft.com/office/officeart/2005/8/layout/chevron1"/>
    <dgm:cxn modelId="{B1A3650C-C4FF-8F44-9E52-68BAE979D9C7}" type="presParOf" srcId="{87EDA391-9B42-3641-820B-F34D5120E4BF}" destId="{419ECD71-9603-354F-A204-E926A4CD51E1}" srcOrd="6" destOrd="0" presId="urn:microsoft.com/office/officeart/2005/8/layout/chevron1"/>
    <dgm:cxn modelId="{2B4F28E7-1707-B144-9323-4CE2191F8EEA}" type="presParOf" srcId="{87EDA391-9B42-3641-820B-F34D5120E4BF}" destId="{25451DE8-E092-0545-87FB-9BC23EBA95C5}" srcOrd="7" destOrd="0" presId="urn:microsoft.com/office/officeart/2005/8/layout/chevron1"/>
    <dgm:cxn modelId="{7D7B382D-81DC-7B40-AF52-66C2B7655CDF}" type="presParOf" srcId="{87EDA391-9B42-3641-820B-F34D5120E4BF}" destId="{B95D0FE7-8802-0445-8BA1-9F527D0CAF7B}" srcOrd="8" destOrd="0" presId="urn:microsoft.com/office/officeart/2005/8/layout/chevron1"/>
    <dgm:cxn modelId="{1B69C2E8-57A1-FE4B-9D58-350127F53EC4}" type="presParOf" srcId="{87EDA391-9B42-3641-820B-F34D5120E4BF}" destId="{02187B99-3F1E-8A41-838D-E9A3AD620F08}" srcOrd="9" destOrd="0" presId="urn:microsoft.com/office/officeart/2005/8/layout/chevron1"/>
    <dgm:cxn modelId="{753666B3-D242-0B45-802A-F5417D513D65}" type="presParOf" srcId="{87EDA391-9B42-3641-820B-F34D5120E4BF}" destId="{4D3C0D75-3557-5040-B64E-08534922AE4E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DBE9E11-7E90-408F-99E2-682DE562FDE9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77C4180E-DB51-4FEE-9A72-515198234047}">
      <dgm:prSet phldrT="[Text]"/>
      <dgm:spPr/>
      <dgm:t>
        <a:bodyPr/>
        <a:lstStyle/>
        <a:p>
          <a:r>
            <a:rPr lang="en-US" dirty="0" smtClean="0"/>
            <a:t>50% DCF</a:t>
          </a:r>
        </a:p>
        <a:p>
          <a:r>
            <a:rPr lang="en-US" dirty="0" smtClean="0"/>
            <a:t>Price: $21.57 </a:t>
          </a:r>
        </a:p>
      </dgm:t>
    </dgm:pt>
    <dgm:pt modelId="{BFDB61CC-6E91-4AC8-943B-3AE220438CD5}" type="parTrans" cxnId="{5D176D42-CB5E-4876-92DB-CBB3FC4A35BD}">
      <dgm:prSet/>
      <dgm:spPr/>
      <dgm:t>
        <a:bodyPr/>
        <a:lstStyle/>
        <a:p>
          <a:endParaRPr lang="en-CA"/>
        </a:p>
      </dgm:t>
    </dgm:pt>
    <dgm:pt modelId="{E109DEDB-1C78-4336-AE18-EA3B88BCF51E}" type="sibTrans" cxnId="{5D176D42-CB5E-4876-92DB-CBB3FC4A35BD}">
      <dgm:prSet/>
      <dgm:spPr/>
      <dgm:t>
        <a:bodyPr/>
        <a:lstStyle/>
        <a:p>
          <a:endParaRPr lang="en-CA" dirty="0"/>
        </a:p>
      </dgm:t>
    </dgm:pt>
    <dgm:pt modelId="{3BCB8B69-DEEA-481B-9FD4-6E39FFB9AEDF}">
      <dgm:prSet phldrT="[Text]"/>
      <dgm:spPr/>
      <dgm:t>
        <a:bodyPr/>
        <a:lstStyle/>
        <a:p>
          <a:r>
            <a:rPr lang="en-US" dirty="0" smtClean="0"/>
            <a:t>50% EV/EBITDA</a:t>
          </a:r>
        </a:p>
        <a:p>
          <a:r>
            <a:rPr lang="en-US" dirty="0" smtClean="0"/>
            <a:t>Price: $22.74</a:t>
          </a:r>
        </a:p>
      </dgm:t>
    </dgm:pt>
    <dgm:pt modelId="{B1FD4BBD-8D81-4684-A1C4-E10D507B0904}" type="parTrans" cxnId="{D6BF6A4E-F76D-4D47-B2AA-06A5C6591492}">
      <dgm:prSet/>
      <dgm:spPr/>
      <dgm:t>
        <a:bodyPr/>
        <a:lstStyle/>
        <a:p>
          <a:endParaRPr lang="en-CA"/>
        </a:p>
      </dgm:t>
    </dgm:pt>
    <dgm:pt modelId="{D8166218-C5D3-49C7-90E3-FC1B57229BB4}" type="sibTrans" cxnId="{D6BF6A4E-F76D-4D47-B2AA-06A5C6591492}">
      <dgm:prSet/>
      <dgm:spPr/>
      <dgm:t>
        <a:bodyPr/>
        <a:lstStyle/>
        <a:p>
          <a:endParaRPr lang="en-CA" dirty="0"/>
        </a:p>
      </dgm:t>
    </dgm:pt>
    <dgm:pt modelId="{1F97DC67-832B-4B3D-8F27-008B464E9B8F}">
      <dgm:prSet phldrT="[Text]"/>
      <dgm:spPr/>
      <dgm:t>
        <a:bodyPr/>
        <a:lstStyle/>
        <a:p>
          <a:r>
            <a:rPr lang="en-US" dirty="0" smtClean="0"/>
            <a:t>Target Price: $22.16</a:t>
          </a:r>
          <a:endParaRPr lang="en-CA" dirty="0"/>
        </a:p>
      </dgm:t>
    </dgm:pt>
    <dgm:pt modelId="{D2E17719-97A1-41CE-9C21-43B45B5E6A5D}" type="parTrans" cxnId="{C21E9FF5-9856-4B27-8F21-49D2575ADF24}">
      <dgm:prSet/>
      <dgm:spPr/>
      <dgm:t>
        <a:bodyPr/>
        <a:lstStyle/>
        <a:p>
          <a:endParaRPr lang="en-CA"/>
        </a:p>
      </dgm:t>
    </dgm:pt>
    <dgm:pt modelId="{7C088B15-C58B-4433-BC9D-81337BC81201}" type="sibTrans" cxnId="{C21E9FF5-9856-4B27-8F21-49D2575ADF24}">
      <dgm:prSet/>
      <dgm:spPr/>
      <dgm:t>
        <a:bodyPr/>
        <a:lstStyle/>
        <a:p>
          <a:endParaRPr lang="en-CA"/>
        </a:p>
      </dgm:t>
    </dgm:pt>
    <dgm:pt modelId="{B2B9DC9A-9926-4BAC-A28C-0357CF7DC0F8}" type="pres">
      <dgm:prSet presAssocID="{4DBE9E11-7E90-408F-99E2-682DE562FDE9}" presName="linearFlow" presStyleCnt="0">
        <dgm:presLayoutVars>
          <dgm:dir/>
          <dgm:resizeHandles val="exact"/>
        </dgm:presLayoutVars>
      </dgm:prSet>
      <dgm:spPr/>
    </dgm:pt>
    <dgm:pt modelId="{E6574830-D48B-4865-9A9F-821CE55E2834}" type="pres">
      <dgm:prSet presAssocID="{77C4180E-DB51-4FEE-9A72-51519823404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DD192DE-40A1-462B-9DC3-CCA25015267A}" type="pres">
      <dgm:prSet presAssocID="{E109DEDB-1C78-4336-AE18-EA3B88BCF51E}" presName="spacerL" presStyleCnt="0"/>
      <dgm:spPr/>
    </dgm:pt>
    <dgm:pt modelId="{15926370-D964-4556-92CA-8690B59B79D0}" type="pres">
      <dgm:prSet presAssocID="{E109DEDB-1C78-4336-AE18-EA3B88BCF51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AC06A86-CE9A-476D-AD1F-21BB503DBAAC}" type="pres">
      <dgm:prSet presAssocID="{E109DEDB-1C78-4336-AE18-EA3B88BCF51E}" presName="spacerR" presStyleCnt="0"/>
      <dgm:spPr/>
    </dgm:pt>
    <dgm:pt modelId="{73C932BD-40A3-43D6-9FE8-040ED8C67818}" type="pres">
      <dgm:prSet presAssocID="{3BCB8B69-DEEA-481B-9FD4-6E39FFB9AED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2C10839-C975-44D4-AFF4-444E3D19F670}" type="pres">
      <dgm:prSet presAssocID="{D8166218-C5D3-49C7-90E3-FC1B57229BB4}" presName="spacerL" presStyleCnt="0"/>
      <dgm:spPr/>
    </dgm:pt>
    <dgm:pt modelId="{40DACB46-24B7-4A95-A8A2-89F439D2AE55}" type="pres">
      <dgm:prSet presAssocID="{D8166218-C5D3-49C7-90E3-FC1B57229BB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7274568-E162-4127-B5CE-4FE4E7334847}" type="pres">
      <dgm:prSet presAssocID="{D8166218-C5D3-49C7-90E3-FC1B57229BB4}" presName="spacerR" presStyleCnt="0"/>
      <dgm:spPr/>
    </dgm:pt>
    <dgm:pt modelId="{2AB2C172-7F81-4993-AC4E-E8E05C3A6A22}" type="pres">
      <dgm:prSet presAssocID="{1F97DC67-832B-4B3D-8F27-008B464E9B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5816ABE3-74B7-42F6-9D02-499451360911}" type="presOf" srcId="{D8166218-C5D3-49C7-90E3-FC1B57229BB4}" destId="{40DACB46-24B7-4A95-A8A2-89F439D2AE55}" srcOrd="0" destOrd="0" presId="urn:microsoft.com/office/officeart/2005/8/layout/equation1"/>
    <dgm:cxn modelId="{E73E6B6D-EDC0-446A-ADB5-9F9110C4016D}" type="presOf" srcId="{3BCB8B69-DEEA-481B-9FD4-6E39FFB9AEDF}" destId="{73C932BD-40A3-43D6-9FE8-040ED8C67818}" srcOrd="0" destOrd="0" presId="urn:microsoft.com/office/officeart/2005/8/layout/equation1"/>
    <dgm:cxn modelId="{E6C97871-38BE-4F4E-8BA4-A759EED9039F}" type="presOf" srcId="{77C4180E-DB51-4FEE-9A72-515198234047}" destId="{E6574830-D48B-4865-9A9F-821CE55E2834}" srcOrd="0" destOrd="0" presId="urn:microsoft.com/office/officeart/2005/8/layout/equation1"/>
    <dgm:cxn modelId="{617E0B82-6379-4A16-98C3-C7E28610A0CB}" type="presOf" srcId="{1F97DC67-832B-4B3D-8F27-008B464E9B8F}" destId="{2AB2C172-7F81-4993-AC4E-E8E05C3A6A22}" srcOrd="0" destOrd="0" presId="urn:microsoft.com/office/officeart/2005/8/layout/equation1"/>
    <dgm:cxn modelId="{BCE58951-A8EA-404F-B474-D1CA62D30D23}" type="presOf" srcId="{4DBE9E11-7E90-408F-99E2-682DE562FDE9}" destId="{B2B9DC9A-9926-4BAC-A28C-0357CF7DC0F8}" srcOrd="0" destOrd="0" presId="urn:microsoft.com/office/officeart/2005/8/layout/equation1"/>
    <dgm:cxn modelId="{5D176D42-CB5E-4876-92DB-CBB3FC4A35BD}" srcId="{4DBE9E11-7E90-408F-99E2-682DE562FDE9}" destId="{77C4180E-DB51-4FEE-9A72-515198234047}" srcOrd="0" destOrd="0" parTransId="{BFDB61CC-6E91-4AC8-943B-3AE220438CD5}" sibTransId="{E109DEDB-1C78-4336-AE18-EA3B88BCF51E}"/>
    <dgm:cxn modelId="{95A19BA9-3827-46FA-BEFF-AD9F778114C6}" type="presOf" srcId="{E109DEDB-1C78-4336-AE18-EA3B88BCF51E}" destId="{15926370-D964-4556-92CA-8690B59B79D0}" srcOrd="0" destOrd="0" presId="urn:microsoft.com/office/officeart/2005/8/layout/equation1"/>
    <dgm:cxn modelId="{D6BF6A4E-F76D-4D47-B2AA-06A5C6591492}" srcId="{4DBE9E11-7E90-408F-99E2-682DE562FDE9}" destId="{3BCB8B69-DEEA-481B-9FD4-6E39FFB9AEDF}" srcOrd="1" destOrd="0" parTransId="{B1FD4BBD-8D81-4684-A1C4-E10D507B0904}" sibTransId="{D8166218-C5D3-49C7-90E3-FC1B57229BB4}"/>
    <dgm:cxn modelId="{C21E9FF5-9856-4B27-8F21-49D2575ADF24}" srcId="{4DBE9E11-7E90-408F-99E2-682DE562FDE9}" destId="{1F97DC67-832B-4B3D-8F27-008B464E9B8F}" srcOrd="2" destOrd="0" parTransId="{D2E17719-97A1-41CE-9C21-43B45B5E6A5D}" sibTransId="{7C088B15-C58B-4433-BC9D-81337BC81201}"/>
    <dgm:cxn modelId="{B6765E87-098E-4D85-A5F7-3EA40C78BBDF}" type="presParOf" srcId="{B2B9DC9A-9926-4BAC-A28C-0357CF7DC0F8}" destId="{E6574830-D48B-4865-9A9F-821CE55E2834}" srcOrd="0" destOrd="0" presId="urn:microsoft.com/office/officeart/2005/8/layout/equation1"/>
    <dgm:cxn modelId="{C88656D6-4260-42B0-98C1-3FE4A60E48F5}" type="presParOf" srcId="{B2B9DC9A-9926-4BAC-A28C-0357CF7DC0F8}" destId="{BDD192DE-40A1-462B-9DC3-CCA25015267A}" srcOrd="1" destOrd="0" presId="urn:microsoft.com/office/officeart/2005/8/layout/equation1"/>
    <dgm:cxn modelId="{51059AB5-6857-49F3-9094-CE3222710EA1}" type="presParOf" srcId="{B2B9DC9A-9926-4BAC-A28C-0357CF7DC0F8}" destId="{15926370-D964-4556-92CA-8690B59B79D0}" srcOrd="2" destOrd="0" presId="urn:microsoft.com/office/officeart/2005/8/layout/equation1"/>
    <dgm:cxn modelId="{DB020C1C-9325-44E0-9043-CA08C88574C6}" type="presParOf" srcId="{B2B9DC9A-9926-4BAC-A28C-0357CF7DC0F8}" destId="{EAC06A86-CE9A-476D-AD1F-21BB503DBAAC}" srcOrd="3" destOrd="0" presId="urn:microsoft.com/office/officeart/2005/8/layout/equation1"/>
    <dgm:cxn modelId="{99AD0F97-54EB-4826-BE25-474F4DB236C0}" type="presParOf" srcId="{B2B9DC9A-9926-4BAC-A28C-0357CF7DC0F8}" destId="{73C932BD-40A3-43D6-9FE8-040ED8C67818}" srcOrd="4" destOrd="0" presId="urn:microsoft.com/office/officeart/2005/8/layout/equation1"/>
    <dgm:cxn modelId="{5CBA4F87-D1D4-42FC-AFBA-0E6EA33FEC17}" type="presParOf" srcId="{B2B9DC9A-9926-4BAC-A28C-0357CF7DC0F8}" destId="{C2C10839-C975-44D4-AFF4-444E3D19F670}" srcOrd="5" destOrd="0" presId="urn:microsoft.com/office/officeart/2005/8/layout/equation1"/>
    <dgm:cxn modelId="{2804A14F-195B-4F92-805D-E0FC90DC434A}" type="presParOf" srcId="{B2B9DC9A-9926-4BAC-A28C-0357CF7DC0F8}" destId="{40DACB46-24B7-4A95-A8A2-89F439D2AE55}" srcOrd="6" destOrd="0" presId="urn:microsoft.com/office/officeart/2005/8/layout/equation1"/>
    <dgm:cxn modelId="{1AFDA7D6-461C-4F5F-8E08-C3A0F493EBF4}" type="presParOf" srcId="{B2B9DC9A-9926-4BAC-A28C-0357CF7DC0F8}" destId="{37274568-E162-4127-B5CE-4FE4E7334847}" srcOrd="7" destOrd="0" presId="urn:microsoft.com/office/officeart/2005/8/layout/equation1"/>
    <dgm:cxn modelId="{6F421563-3A14-47DD-8C47-D4C061E8BA12}" type="presParOf" srcId="{B2B9DC9A-9926-4BAC-A28C-0357CF7DC0F8}" destId="{2AB2C172-7F81-4993-AC4E-E8E05C3A6A22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0F3D1D6-542B-904F-9A85-2E0398152585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FA0DDD9E-2467-8245-AD1D-0C0032398603}">
      <dgm:prSet phldrT="[Text]"/>
      <dgm:spPr>
        <a:solidFill>
          <a:srgbClr val="800000"/>
        </a:solidFill>
      </dgm:spPr>
      <dgm:t>
        <a:bodyPr/>
        <a:lstStyle/>
        <a:p>
          <a:r>
            <a:rPr lang="en-US" dirty="0" smtClean="0"/>
            <a:t>Risk Analysis</a:t>
          </a:r>
          <a:endParaRPr lang="en-US" dirty="0"/>
        </a:p>
      </dgm:t>
    </dgm:pt>
    <dgm:pt modelId="{C83550B6-4D8F-8640-A650-05740E024378}" type="parTrans" cxnId="{BDF011C5-246A-984F-9D60-3FC4DED6E893}">
      <dgm:prSet/>
      <dgm:spPr/>
      <dgm:t>
        <a:bodyPr/>
        <a:lstStyle/>
        <a:p>
          <a:endParaRPr lang="en-US"/>
        </a:p>
      </dgm:t>
    </dgm:pt>
    <dgm:pt modelId="{AF9A9814-131B-9B4D-865C-2F3AECAE7CA7}" type="sibTrans" cxnId="{BDF011C5-246A-984F-9D60-3FC4DED6E893}">
      <dgm:prSet/>
      <dgm:spPr/>
      <dgm:t>
        <a:bodyPr/>
        <a:lstStyle/>
        <a:p>
          <a:endParaRPr lang="en-US"/>
        </a:p>
      </dgm:t>
    </dgm:pt>
    <dgm:pt modelId="{AFD931EB-B666-4C47-A42F-990BCCC5126F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08193FD7-300E-D244-8083-B3E233BB0F44}" type="parTrans" cxnId="{D7683155-BF18-7F47-8171-52685C1F47A1}">
      <dgm:prSet/>
      <dgm:spPr/>
      <dgm:t>
        <a:bodyPr/>
        <a:lstStyle/>
        <a:p>
          <a:endParaRPr lang="en-US"/>
        </a:p>
      </dgm:t>
    </dgm:pt>
    <dgm:pt modelId="{237A31CD-2C91-A048-8CB3-D6DFEDA4AAB0}" type="sibTrans" cxnId="{D7683155-BF18-7F47-8171-52685C1F47A1}">
      <dgm:prSet/>
      <dgm:spPr/>
      <dgm:t>
        <a:bodyPr/>
        <a:lstStyle/>
        <a:p>
          <a:endParaRPr lang="en-US"/>
        </a:p>
      </dgm:t>
    </dgm:pt>
    <dgm:pt modelId="{2F5DAF75-1E7E-7F4D-B938-4012D2671B28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50000"/>
          </a:scheme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Company Overview</a:t>
          </a:r>
          <a:endParaRPr lang="en-US" dirty="0">
            <a:solidFill>
              <a:srgbClr val="FFFFFF"/>
            </a:solidFill>
          </a:endParaRPr>
        </a:p>
      </dgm:t>
    </dgm:pt>
    <dgm:pt modelId="{008013EA-F825-2E45-9D85-A190174769B0}" type="parTrans" cxnId="{784232ED-4C33-C543-A224-58CC92EC99A7}">
      <dgm:prSet/>
      <dgm:spPr/>
      <dgm:t>
        <a:bodyPr/>
        <a:lstStyle/>
        <a:p>
          <a:endParaRPr lang="en-US"/>
        </a:p>
      </dgm:t>
    </dgm:pt>
    <dgm:pt modelId="{5955CB58-0934-DE4A-8964-ABC4B341CA1C}" type="sibTrans" cxnId="{784232ED-4C33-C543-A224-58CC92EC99A7}">
      <dgm:prSet/>
      <dgm:spPr/>
      <dgm:t>
        <a:bodyPr/>
        <a:lstStyle/>
        <a:p>
          <a:endParaRPr lang="en-US"/>
        </a:p>
      </dgm:t>
    </dgm:pt>
    <dgm:pt modelId="{504F3873-18DF-E940-8D88-E47DE5D1F0D4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Financial Analysis</a:t>
          </a:r>
          <a:endParaRPr lang="en-US" dirty="0"/>
        </a:p>
      </dgm:t>
    </dgm:pt>
    <dgm:pt modelId="{B33773CE-F07F-634F-9650-14CE18D839E0}" type="parTrans" cxnId="{64C69EBB-D56F-BC49-B4BF-AE0C21FDEE95}">
      <dgm:prSet/>
      <dgm:spPr/>
      <dgm:t>
        <a:bodyPr/>
        <a:lstStyle/>
        <a:p>
          <a:endParaRPr lang="en-US"/>
        </a:p>
      </dgm:t>
    </dgm:pt>
    <dgm:pt modelId="{824024C8-F37F-8E45-B254-753E0F4B0536}" type="sibTrans" cxnId="{64C69EBB-D56F-BC49-B4BF-AE0C21FDEE95}">
      <dgm:prSet/>
      <dgm:spPr/>
      <dgm:t>
        <a:bodyPr/>
        <a:lstStyle/>
        <a:p>
          <a:endParaRPr lang="en-US"/>
        </a:p>
      </dgm:t>
    </dgm:pt>
    <dgm:pt modelId="{44828F5E-D7E8-3440-851A-D6FAE7D1AD06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Industry &amp; Competitors</a:t>
          </a:r>
          <a:endParaRPr lang="en-US" dirty="0"/>
        </a:p>
      </dgm:t>
    </dgm:pt>
    <dgm:pt modelId="{4A990A5B-82E6-204F-92B1-E9B5BC09B077}" type="parTrans" cxnId="{9495F993-A62A-844A-B0EB-9B65D9C1EC29}">
      <dgm:prSet/>
      <dgm:spPr/>
      <dgm:t>
        <a:bodyPr/>
        <a:lstStyle/>
        <a:p>
          <a:endParaRPr lang="en-US"/>
        </a:p>
      </dgm:t>
    </dgm:pt>
    <dgm:pt modelId="{A2961536-5672-5247-AABC-A1C7FA34D3A5}" type="sibTrans" cxnId="{9495F993-A62A-844A-B0EB-9B65D9C1EC29}">
      <dgm:prSet/>
      <dgm:spPr/>
      <dgm:t>
        <a:bodyPr/>
        <a:lstStyle/>
        <a:p>
          <a:endParaRPr lang="en-US"/>
        </a:p>
      </dgm:t>
    </dgm:pt>
    <dgm:pt modelId="{CCB72E37-CA61-3949-B033-9AA77AF33800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Valuation</a:t>
          </a:r>
          <a:endParaRPr lang="en-US" dirty="0"/>
        </a:p>
      </dgm:t>
    </dgm:pt>
    <dgm:pt modelId="{CCF88A8C-1566-D448-AA8D-6C57286DB1E9}" type="parTrans" cxnId="{720EADEB-6047-B144-BA9C-247998293051}">
      <dgm:prSet/>
      <dgm:spPr/>
      <dgm:t>
        <a:bodyPr/>
        <a:lstStyle/>
        <a:p>
          <a:endParaRPr lang="en-US"/>
        </a:p>
      </dgm:t>
    </dgm:pt>
    <dgm:pt modelId="{C94CD192-8D8A-BF45-B3FB-90EC66694D10}" type="sibTrans" cxnId="{720EADEB-6047-B144-BA9C-247998293051}">
      <dgm:prSet/>
      <dgm:spPr/>
      <dgm:t>
        <a:bodyPr/>
        <a:lstStyle/>
        <a:p>
          <a:endParaRPr lang="en-US"/>
        </a:p>
      </dgm:t>
    </dgm:pt>
    <dgm:pt modelId="{87EDA391-9B42-3641-820B-F34D5120E4BF}" type="pres">
      <dgm:prSet presAssocID="{10F3D1D6-542B-904F-9A85-2E0398152585}" presName="Name0" presStyleCnt="0">
        <dgm:presLayoutVars>
          <dgm:dir/>
          <dgm:animLvl val="lvl"/>
          <dgm:resizeHandles val="exact"/>
        </dgm:presLayoutVars>
      </dgm:prSet>
      <dgm:spPr/>
    </dgm:pt>
    <dgm:pt modelId="{56C0F8A6-BBB0-8947-ABDD-E37D1AE38519}" type="pres">
      <dgm:prSet presAssocID="{2F5DAF75-1E7E-7F4D-B938-4012D2671B28}" presName="parTxOnly" presStyleLbl="node1" presStyleIdx="0" presStyleCnt="6" custScaleX="79663" custLinFactNeighborX="-7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26FAF-F221-B44E-9D84-BEA319417B06}" type="pres">
      <dgm:prSet presAssocID="{5955CB58-0934-DE4A-8964-ABC4B341CA1C}" presName="parTxOnlySpace" presStyleCnt="0"/>
      <dgm:spPr/>
    </dgm:pt>
    <dgm:pt modelId="{3D128794-C58B-9E42-AFB5-FC60F758EEA3}" type="pres">
      <dgm:prSet presAssocID="{44828F5E-D7E8-3440-851A-D6FAE7D1AD06}" presName="parTxOnly" presStyleLbl="node1" presStyleIdx="1" presStyleCnt="6" custLinFactNeighborY="3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B05A4-E76D-5E42-AB30-7195C61FD556}" type="pres">
      <dgm:prSet presAssocID="{A2961536-5672-5247-AABC-A1C7FA34D3A5}" presName="parTxOnlySpace" presStyleCnt="0"/>
      <dgm:spPr/>
    </dgm:pt>
    <dgm:pt modelId="{8D53EB60-A2F8-BA41-A0F4-355396357349}" type="pres">
      <dgm:prSet presAssocID="{504F3873-18DF-E940-8D88-E47DE5D1F0D4}" presName="parTxOnly" presStyleLbl="node1" presStyleIdx="2" presStyleCnt="6" custScaleX="81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00BD0-4118-A346-936A-A1748549B8B3}" type="pres">
      <dgm:prSet presAssocID="{824024C8-F37F-8E45-B254-753E0F4B0536}" presName="parTxOnlySpace" presStyleCnt="0"/>
      <dgm:spPr/>
    </dgm:pt>
    <dgm:pt modelId="{419ECD71-9603-354F-A204-E926A4CD51E1}" type="pres">
      <dgm:prSet presAssocID="{CCB72E37-CA61-3949-B033-9AA77AF3380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5451DE8-E092-0545-87FB-9BC23EBA95C5}" type="pres">
      <dgm:prSet presAssocID="{C94CD192-8D8A-BF45-B3FB-90EC66694D10}" presName="parTxOnlySpace" presStyleCnt="0"/>
      <dgm:spPr/>
    </dgm:pt>
    <dgm:pt modelId="{B95D0FE7-8802-0445-8BA1-9F527D0CAF7B}" type="pres">
      <dgm:prSet presAssocID="{FA0DDD9E-2467-8245-AD1D-0C0032398603}" presName="parTxOnly" presStyleLbl="node1" presStyleIdx="4" presStyleCnt="6" custLinFactY="-252717" custLinFactNeighborY="-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87B99-3F1E-8A41-838D-E9A3AD620F08}" type="pres">
      <dgm:prSet presAssocID="{AF9A9814-131B-9B4D-865C-2F3AECAE7CA7}" presName="parTxOnlySpace" presStyleCnt="0"/>
      <dgm:spPr/>
    </dgm:pt>
    <dgm:pt modelId="{4D3C0D75-3557-5040-B64E-08534922AE4E}" type="pres">
      <dgm:prSet presAssocID="{AFD931EB-B666-4C47-A42F-990BCCC5126F}" presName="parTxOnly" presStyleLbl="node1" presStyleIdx="5" presStyleCnt="6" custLinFactNeighborY="3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4232ED-4C33-C543-A224-58CC92EC99A7}" srcId="{10F3D1D6-542B-904F-9A85-2E0398152585}" destId="{2F5DAF75-1E7E-7F4D-B938-4012D2671B28}" srcOrd="0" destOrd="0" parTransId="{008013EA-F825-2E45-9D85-A190174769B0}" sibTransId="{5955CB58-0934-DE4A-8964-ABC4B341CA1C}"/>
    <dgm:cxn modelId="{61F6D761-F04A-9643-82B4-4F5D49999EA3}" type="presOf" srcId="{CCB72E37-CA61-3949-B033-9AA77AF33800}" destId="{419ECD71-9603-354F-A204-E926A4CD51E1}" srcOrd="0" destOrd="0" presId="urn:microsoft.com/office/officeart/2005/8/layout/chevron1"/>
    <dgm:cxn modelId="{BF91DC3E-5681-534D-948F-61D479D41B30}" type="presOf" srcId="{AFD931EB-B666-4C47-A42F-990BCCC5126F}" destId="{4D3C0D75-3557-5040-B64E-08534922AE4E}" srcOrd="0" destOrd="0" presId="urn:microsoft.com/office/officeart/2005/8/layout/chevron1"/>
    <dgm:cxn modelId="{9495F993-A62A-844A-B0EB-9B65D9C1EC29}" srcId="{10F3D1D6-542B-904F-9A85-2E0398152585}" destId="{44828F5E-D7E8-3440-851A-D6FAE7D1AD06}" srcOrd="1" destOrd="0" parTransId="{4A990A5B-82E6-204F-92B1-E9B5BC09B077}" sibTransId="{A2961536-5672-5247-AABC-A1C7FA34D3A5}"/>
    <dgm:cxn modelId="{7F00F897-0937-BB4B-B837-01772345824B}" type="presOf" srcId="{FA0DDD9E-2467-8245-AD1D-0C0032398603}" destId="{B95D0FE7-8802-0445-8BA1-9F527D0CAF7B}" srcOrd="0" destOrd="0" presId="urn:microsoft.com/office/officeart/2005/8/layout/chevron1"/>
    <dgm:cxn modelId="{6166671F-8068-CE40-86F0-89E13798D0EF}" type="presOf" srcId="{504F3873-18DF-E940-8D88-E47DE5D1F0D4}" destId="{8D53EB60-A2F8-BA41-A0F4-355396357349}" srcOrd="0" destOrd="0" presId="urn:microsoft.com/office/officeart/2005/8/layout/chevron1"/>
    <dgm:cxn modelId="{D7683155-BF18-7F47-8171-52685C1F47A1}" srcId="{10F3D1D6-542B-904F-9A85-2E0398152585}" destId="{AFD931EB-B666-4C47-A42F-990BCCC5126F}" srcOrd="5" destOrd="0" parTransId="{08193FD7-300E-D244-8083-B3E233BB0F44}" sibTransId="{237A31CD-2C91-A048-8CB3-D6DFEDA4AAB0}"/>
    <dgm:cxn modelId="{8D703E06-01B5-3541-87A1-48F0C7875B5F}" type="presOf" srcId="{10F3D1D6-542B-904F-9A85-2E0398152585}" destId="{87EDA391-9B42-3641-820B-F34D5120E4BF}" srcOrd="0" destOrd="0" presId="urn:microsoft.com/office/officeart/2005/8/layout/chevron1"/>
    <dgm:cxn modelId="{720EADEB-6047-B144-BA9C-247998293051}" srcId="{10F3D1D6-542B-904F-9A85-2E0398152585}" destId="{CCB72E37-CA61-3949-B033-9AA77AF33800}" srcOrd="3" destOrd="0" parTransId="{CCF88A8C-1566-D448-AA8D-6C57286DB1E9}" sibTransId="{C94CD192-8D8A-BF45-B3FB-90EC66694D10}"/>
    <dgm:cxn modelId="{64C69EBB-D56F-BC49-B4BF-AE0C21FDEE95}" srcId="{10F3D1D6-542B-904F-9A85-2E0398152585}" destId="{504F3873-18DF-E940-8D88-E47DE5D1F0D4}" srcOrd="2" destOrd="0" parTransId="{B33773CE-F07F-634F-9650-14CE18D839E0}" sibTransId="{824024C8-F37F-8E45-B254-753E0F4B0536}"/>
    <dgm:cxn modelId="{BDF011C5-246A-984F-9D60-3FC4DED6E893}" srcId="{10F3D1D6-542B-904F-9A85-2E0398152585}" destId="{FA0DDD9E-2467-8245-AD1D-0C0032398603}" srcOrd="4" destOrd="0" parTransId="{C83550B6-4D8F-8640-A650-05740E024378}" sibTransId="{AF9A9814-131B-9B4D-865C-2F3AECAE7CA7}"/>
    <dgm:cxn modelId="{AF23FF87-1131-4140-8AC2-6C1910A77DEA}" type="presOf" srcId="{44828F5E-D7E8-3440-851A-D6FAE7D1AD06}" destId="{3D128794-C58B-9E42-AFB5-FC60F758EEA3}" srcOrd="0" destOrd="0" presId="urn:microsoft.com/office/officeart/2005/8/layout/chevron1"/>
    <dgm:cxn modelId="{DE1D0854-4D99-8743-B301-CC2B14359ED2}" type="presOf" srcId="{2F5DAF75-1E7E-7F4D-B938-4012D2671B28}" destId="{56C0F8A6-BBB0-8947-ABDD-E37D1AE38519}" srcOrd="0" destOrd="0" presId="urn:microsoft.com/office/officeart/2005/8/layout/chevron1"/>
    <dgm:cxn modelId="{D429DEE5-34D0-6F42-9AC6-315DC6BD4520}" type="presParOf" srcId="{87EDA391-9B42-3641-820B-F34D5120E4BF}" destId="{56C0F8A6-BBB0-8947-ABDD-E37D1AE38519}" srcOrd="0" destOrd="0" presId="urn:microsoft.com/office/officeart/2005/8/layout/chevron1"/>
    <dgm:cxn modelId="{3BEBD2B1-68D8-BA44-A20E-055F2341086E}" type="presParOf" srcId="{87EDA391-9B42-3641-820B-F34D5120E4BF}" destId="{34D26FAF-F221-B44E-9D84-BEA319417B06}" srcOrd="1" destOrd="0" presId="urn:microsoft.com/office/officeart/2005/8/layout/chevron1"/>
    <dgm:cxn modelId="{F0102122-6628-364F-B513-FFABB811BE7B}" type="presParOf" srcId="{87EDA391-9B42-3641-820B-F34D5120E4BF}" destId="{3D128794-C58B-9E42-AFB5-FC60F758EEA3}" srcOrd="2" destOrd="0" presId="urn:microsoft.com/office/officeart/2005/8/layout/chevron1"/>
    <dgm:cxn modelId="{3F92F4B4-C5B6-9244-AF3B-33769BB10856}" type="presParOf" srcId="{87EDA391-9B42-3641-820B-F34D5120E4BF}" destId="{B3AB05A4-E76D-5E42-AB30-7195C61FD556}" srcOrd="3" destOrd="0" presId="urn:microsoft.com/office/officeart/2005/8/layout/chevron1"/>
    <dgm:cxn modelId="{662ED637-6A03-A244-BA92-93E9DBC30D95}" type="presParOf" srcId="{87EDA391-9B42-3641-820B-F34D5120E4BF}" destId="{8D53EB60-A2F8-BA41-A0F4-355396357349}" srcOrd="4" destOrd="0" presId="urn:microsoft.com/office/officeart/2005/8/layout/chevron1"/>
    <dgm:cxn modelId="{7997CA2C-8243-1D42-87EA-7A8E2E0E8CAF}" type="presParOf" srcId="{87EDA391-9B42-3641-820B-F34D5120E4BF}" destId="{EBA00BD0-4118-A346-936A-A1748549B8B3}" srcOrd="5" destOrd="0" presId="urn:microsoft.com/office/officeart/2005/8/layout/chevron1"/>
    <dgm:cxn modelId="{981FB720-5C25-D442-A97D-670DB8628DF3}" type="presParOf" srcId="{87EDA391-9B42-3641-820B-F34D5120E4BF}" destId="{419ECD71-9603-354F-A204-E926A4CD51E1}" srcOrd="6" destOrd="0" presId="urn:microsoft.com/office/officeart/2005/8/layout/chevron1"/>
    <dgm:cxn modelId="{93C56639-94A4-6545-AB28-F6BA8CCF8E17}" type="presParOf" srcId="{87EDA391-9B42-3641-820B-F34D5120E4BF}" destId="{25451DE8-E092-0545-87FB-9BC23EBA95C5}" srcOrd="7" destOrd="0" presId="urn:microsoft.com/office/officeart/2005/8/layout/chevron1"/>
    <dgm:cxn modelId="{57AE86DB-A29E-2E4D-BC7D-AFCDF9033979}" type="presParOf" srcId="{87EDA391-9B42-3641-820B-F34D5120E4BF}" destId="{B95D0FE7-8802-0445-8BA1-9F527D0CAF7B}" srcOrd="8" destOrd="0" presId="urn:microsoft.com/office/officeart/2005/8/layout/chevron1"/>
    <dgm:cxn modelId="{4F6ABA54-1909-3244-9F4B-E1D4B3FDE638}" type="presParOf" srcId="{87EDA391-9B42-3641-820B-F34D5120E4BF}" destId="{02187B99-3F1E-8A41-838D-E9A3AD620F08}" srcOrd="9" destOrd="0" presId="urn:microsoft.com/office/officeart/2005/8/layout/chevron1"/>
    <dgm:cxn modelId="{C21F27A7-4397-CA4B-8690-300F7EC6E88B}" type="presParOf" srcId="{87EDA391-9B42-3641-820B-F34D5120E4BF}" destId="{4D3C0D75-3557-5040-B64E-08534922AE4E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F3D1D6-542B-904F-9A85-2E0398152585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FA0DDD9E-2467-8245-AD1D-0C0032398603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Risk Analysis</a:t>
          </a:r>
          <a:endParaRPr lang="en-US" dirty="0"/>
        </a:p>
      </dgm:t>
    </dgm:pt>
    <dgm:pt modelId="{C83550B6-4D8F-8640-A650-05740E024378}" type="parTrans" cxnId="{BDF011C5-246A-984F-9D60-3FC4DED6E893}">
      <dgm:prSet/>
      <dgm:spPr/>
      <dgm:t>
        <a:bodyPr/>
        <a:lstStyle/>
        <a:p>
          <a:endParaRPr lang="en-US"/>
        </a:p>
      </dgm:t>
    </dgm:pt>
    <dgm:pt modelId="{AF9A9814-131B-9B4D-865C-2F3AECAE7CA7}" type="sibTrans" cxnId="{BDF011C5-246A-984F-9D60-3FC4DED6E893}">
      <dgm:prSet/>
      <dgm:spPr/>
      <dgm:t>
        <a:bodyPr/>
        <a:lstStyle/>
        <a:p>
          <a:endParaRPr lang="en-US"/>
        </a:p>
      </dgm:t>
    </dgm:pt>
    <dgm:pt modelId="{AFD931EB-B666-4C47-A42F-990BCCC5126F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08193FD7-300E-D244-8083-B3E233BB0F44}" type="parTrans" cxnId="{D7683155-BF18-7F47-8171-52685C1F47A1}">
      <dgm:prSet/>
      <dgm:spPr/>
      <dgm:t>
        <a:bodyPr/>
        <a:lstStyle/>
        <a:p>
          <a:endParaRPr lang="en-US"/>
        </a:p>
      </dgm:t>
    </dgm:pt>
    <dgm:pt modelId="{237A31CD-2C91-A048-8CB3-D6DFEDA4AAB0}" type="sibTrans" cxnId="{D7683155-BF18-7F47-8171-52685C1F47A1}">
      <dgm:prSet/>
      <dgm:spPr/>
      <dgm:t>
        <a:bodyPr/>
        <a:lstStyle/>
        <a:p>
          <a:endParaRPr lang="en-US"/>
        </a:p>
      </dgm:t>
    </dgm:pt>
    <dgm:pt modelId="{2F5DAF75-1E7E-7F4D-B938-4012D2671B28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800000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Company Overview</a:t>
          </a:r>
          <a:endParaRPr lang="en-US" dirty="0">
            <a:solidFill>
              <a:srgbClr val="FFFFFF"/>
            </a:solidFill>
          </a:endParaRPr>
        </a:p>
      </dgm:t>
    </dgm:pt>
    <dgm:pt modelId="{008013EA-F825-2E45-9D85-A190174769B0}" type="parTrans" cxnId="{784232ED-4C33-C543-A224-58CC92EC99A7}">
      <dgm:prSet/>
      <dgm:spPr/>
      <dgm:t>
        <a:bodyPr/>
        <a:lstStyle/>
        <a:p>
          <a:endParaRPr lang="en-US"/>
        </a:p>
      </dgm:t>
    </dgm:pt>
    <dgm:pt modelId="{5955CB58-0934-DE4A-8964-ABC4B341CA1C}" type="sibTrans" cxnId="{784232ED-4C33-C543-A224-58CC92EC99A7}">
      <dgm:prSet/>
      <dgm:spPr/>
      <dgm:t>
        <a:bodyPr/>
        <a:lstStyle/>
        <a:p>
          <a:endParaRPr lang="en-US"/>
        </a:p>
      </dgm:t>
    </dgm:pt>
    <dgm:pt modelId="{504F3873-18DF-E940-8D88-E47DE5D1F0D4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Financial Analysis</a:t>
          </a:r>
          <a:endParaRPr lang="en-US" dirty="0"/>
        </a:p>
      </dgm:t>
    </dgm:pt>
    <dgm:pt modelId="{B33773CE-F07F-634F-9650-14CE18D839E0}" type="parTrans" cxnId="{64C69EBB-D56F-BC49-B4BF-AE0C21FDEE95}">
      <dgm:prSet/>
      <dgm:spPr/>
      <dgm:t>
        <a:bodyPr/>
        <a:lstStyle/>
        <a:p>
          <a:endParaRPr lang="en-US"/>
        </a:p>
      </dgm:t>
    </dgm:pt>
    <dgm:pt modelId="{824024C8-F37F-8E45-B254-753E0F4B0536}" type="sibTrans" cxnId="{64C69EBB-D56F-BC49-B4BF-AE0C21FDEE95}">
      <dgm:prSet/>
      <dgm:spPr/>
      <dgm:t>
        <a:bodyPr/>
        <a:lstStyle/>
        <a:p>
          <a:endParaRPr lang="en-US"/>
        </a:p>
      </dgm:t>
    </dgm:pt>
    <dgm:pt modelId="{44828F5E-D7E8-3440-851A-D6FAE7D1AD06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Industry &amp; Competitors</a:t>
          </a:r>
          <a:endParaRPr lang="en-US" dirty="0"/>
        </a:p>
      </dgm:t>
    </dgm:pt>
    <dgm:pt modelId="{4A990A5B-82E6-204F-92B1-E9B5BC09B077}" type="parTrans" cxnId="{9495F993-A62A-844A-B0EB-9B65D9C1EC29}">
      <dgm:prSet/>
      <dgm:spPr/>
      <dgm:t>
        <a:bodyPr/>
        <a:lstStyle/>
        <a:p>
          <a:endParaRPr lang="en-US"/>
        </a:p>
      </dgm:t>
    </dgm:pt>
    <dgm:pt modelId="{A2961536-5672-5247-AABC-A1C7FA34D3A5}" type="sibTrans" cxnId="{9495F993-A62A-844A-B0EB-9B65D9C1EC29}">
      <dgm:prSet/>
      <dgm:spPr/>
      <dgm:t>
        <a:bodyPr/>
        <a:lstStyle/>
        <a:p>
          <a:endParaRPr lang="en-US"/>
        </a:p>
      </dgm:t>
    </dgm:pt>
    <dgm:pt modelId="{CCB72E37-CA61-3949-B033-9AA77AF33800}">
      <dgm:prSet/>
      <dgm:spPr>
        <a:solidFill>
          <a:srgbClr val="10253F"/>
        </a:solidFill>
      </dgm:spPr>
      <dgm:t>
        <a:bodyPr/>
        <a:lstStyle/>
        <a:p>
          <a:r>
            <a:rPr lang="en-US" dirty="0" smtClean="0"/>
            <a:t>Valuation</a:t>
          </a:r>
          <a:endParaRPr lang="en-US" dirty="0"/>
        </a:p>
      </dgm:t>
    </dgm:pt>
    <dgm:pt modelId="{CCF88A8C-1566-D448-AA8D-6C57286DB1E9}" type="parTrans" cxnId="{720EADEB-6047-B144-BA9C-247998293051}">
      <dgm:prSet/>
      <dgm:spPr/>
      <dgm:t>
        <a:bodyPr/>
        <a:lstStyle/>
        <a:p>
          <a:endParaRPr lang="en-US"/>
        </a:p>
      </dgm:t>
    </dgm:pt>
    <dgm:pt modelId="{C94CD192-8D8A-BF45-B3FB-90EC66694D10}" type="sibTrans" cxnId="{720EADEB-6047-B144-BA9C-247998293051}">
      <dgm:prSet/>
      <dgm:spPr/>
      <dgm:t>
        <a:bodyPr/>
        <a:lstStyle/>
        <a:p>
          <a:endParaRPr lang="en-US"/>
        </a:p>
      </dgm:t>
    </dgm:pt>
    <dgm:pt modelId="{87EDA391-9B42-3641-820B-F34D5120E4BF}" type="pres">
      <dgm:prSet presAssocID="{10F3D1D6-542B-904F-9A85-2E0398152585}" presName="Name0" presStyleCnt="0">
        <dgm:presLayoutVars>
          <dgm:dir/>
          <dgm:animLvl val="lvl"/>
          <dgm:resizeHandles val="exact"/>
        </dgm:presLayoutVars>
      </dgm:prSet>
      <dgm:spPr/>
    </dgm:pt>
    <dgm:pt modelId="{56C0F8A6-BBB0-8947-ABDD-E37D1AE38519}" type="pres">
      <dgm:prSet presAssocID="{2F5DAF75-1E7E-7F4D-B938-4012D2671B28}" presName="parTxOnly" presStyleLbl="node1" presStyleIdx="0" presStyleCnt="6" custScaleX="79663" custLinFactNeighborX="-7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26FAF-F221-B44E-9D84-BEA319417B06}" type="pres">
      <dgm:prSet presAssocID="{5955CB58-0934-DE4A-8964-ABC4B341CA1C}" presName="parTxOnlySpace" presStyleCnt="0"/>
      <dgm:spPr/>
    </dgm:pt>
    <dgm:pt modelId="{3D128794-C58B-9E42-AFB5-FC60F758EEA3}" type="pres">
      <dgm:prSet presAssocID="{44828F5E-D7E8-3440-851A-D6FAE7D1AD06}" presName="parTxOnly" presStyleLbl="node1" presStyleIdx="1" presStyleCnt="6" custLinFactNeighborY="3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B05A4-E76D-5E42-AB30-7195C61FD556}" type="pres">
      <dgm:prSet presAssocID="{A2961536-5672-5247-AABC-A1C7FA34D3A5}" presName="parTxOnlySpace" presStyleCnt="0"/>
      <dgm:spPr/>
    </dgm:pt>
    <dgm:pt modelId="{8D53EB60-A2F8-BA41-A0F4-355396357349}" type="pres">
      <dgm:prSet presAssocID="{504F3873-18DF-E940-8D88-E47DE5D1F0D4}" presName="parTxOnly" presStyleLbl="node1" presStyleIdx="2" presStyleCnt="6" custScaleX="81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00BD0-4118-A346-936A-A1748549B8B3}" type="pres">
      <dgm:prSet presAssocID="{824024C8-F37F-8E45-B254-753E0F4B0536}" presName="parTxOnlySpace" presStyleCnt="0"/>
      <dgm:spPr/>
    </dgm:pt>
    <dgm:pt modelId="{419ECD71-9603-354F-A204-E926A4CD51E1}" type="pres">
      <dgm:prSet presAssocID="{CCB72E37-CA61-3949-B033-9AA77AF3380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5451DE8-E092-0545-87FB-9BC23EBA95C5}" type="pres">
      <dgm:prSet presAssocID="{C94CD192-8D8A-BF45-B3FB-90EC66694D10}" presName="parTxOnlySpace" presStyleCnt="0"/>
      <dgm:spPr/>
    </dgm:pt>
    <dgm:pt modelId="{B95D0FE7-8802-0445-8BA1-9F527D0CAF7B}" type="pres">
      <dgm:prSet presAssocID="{FA0DDD9E-2467-8245-AD1D-0C0032398603}" presName="parTxOnly" presStyleLbl="node1" presStyleIdx="4" presStyleCnt="6" custLinFactY="-252717" custLinFactNeighborY="-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87B99-3F1E-8A41-838D-E9A3AD620F08}" type="pres">
      <dgm:prSet presAssocID="{AF9A9814-131B-9B4D-865C-2F3AECAE7CA7}" presName="parTxOnlySpace" presStyleCnt="0"/>
      <dgm:spPr/>
    </dgm:pt>
    <dgm:pt modelId="{4D3C0D75-3557-5040-B64E-08534922AE4E}" type="pres">
      <dgm:prSet presAssocID="{AFD931EB-B666-4C47-A42F-990BCCC5126F}" presName="parTxOnly" presStyleLbl="node1" presStyleIdx="5" presStyleCnt="6" custLinFactNeighborY="3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4232ED-4C33-C543-A224-58CC92EC99A7}" srcId="{10F3D1D6-542B-904F-9A85-2E0398152585}" destId="{2F5DAF75-1E7E-7F4D-B938-4012D2671B28}" srcOrd="0" destOrd="0" parTransId="{008013EA-F825-2E45-9D85-A190174769B0}" sibTransId="{5955CB58-0934-DE4A-8964-ABC4B341CA1C}"/>
    <dgm:cxn modelId="{CD3B302B-B383-CC49-801F-4120DADAFCB9}" type="presOf" srcId="{CCB72E37-CA61-3949-B033-9AA77AF33800}" destId="{419ECD71-9603-354F-A204-E926A4CD51E1}" srcOrd="0" destOrd="0" presId="urn:microsoft.com/office/officeart/2005/8/layout/chevron1"/>
    <dgm:cxn modelId="{9495F993-A62A-844A-B0EB-9B65D9C1EC29}" srcId="{10F3D1D6-542B-904F-9A85-2E0398152585}" destId="{44828F5E-D7E8-3440-851A-D6FAE7D1AD06}" srcOrd="1" destOrd="0" parTransId="{4A990A5B-82E6-204F-92B1-E9B5BC09B077}" sibTransId="{A2961536-5672-5247-AABC-A1C7FA34D3A5}"/>
    <dgm:cxn modelId="{B06B5A5D-0313-6A4F-BD33-CEF1387C33FE}" type="presOf" srcId="{FA0DDD9E-2467-8245-AD1D-0C0032398603}" destId="{B95D0FE7-8802-0445-8BA1-9F527D0CAF7B}" srcOrd="0" destOrd="0" presId="urn:microsoft.com/office/officeart/2005/8/layout/chevron1"/>
    <dgm:cxn modelId="{D7683155-BF18-7F47-8171-52685C1F47A1}" srcId="{10F3D1D6-542B-904F-9A85-2E0398152585}" destId="{AFD931EB-B666-4C47-A42F-990BCCC5126F}" srcOrd="5" destOrd="0" parTransId="{08193FD7-300E-D244-8083-B3E233BB0F44}" sibTransId="{237A31CD-2C91-A048-8CB3-D6DFEDA4AAB0}"/>
    <dgm:cxn modelId="{F7EA3354-C0E3-E24A-AE96-65CF8754DF08}" type="presOf" srcId="{2F5DAF75-1E7E-7F4D-B938-4012D2671B28}" destId="{56C0F8A6-BBB0-8947-ABDD-E37D1AE38519}" srcOrd="0" destOrd="0" presId="urn:microsoft.com/office/officeart/2005/8/layout/chevron1"/>
    <dgm:cxn modelId="{0DB86A49-9468-B34F-A5E2-847E3469977E}" type="presOf" srcId="{44828F5E-D7E8-3440-851A-D6FAE7D1AD06}" destId="{3D128794-C58B-9E42-AFB5-FC60F758EEA3}" srcOrd="0" destOrd="0" presId="urn:microsoft.com/office/officeart/2005/8/layout/chevron1"/>
    <dgm:cxn modelId="{720EADEB-6047-B144-BA9C-247998293051}" srcId="{10F3D1D6-542B-904F-9A85-2E0398152585}" destId="{CCB72E37-CA61-3949-B033-9AA77AF33800}" srcOrd="3" destOrd="0" parTransId="{CCF88A8C-1566-D448-AA8D-6C57286DB1E9}" sibTransId="{C94CD192-8D8A-BF45-B3FB-90EC66694D10}"/>
    <dgm:cxn modelId="{402842FB-F6B5-E442-88D2-D54DB82F91B9}" type="presOf" srcId="{504F3873-18DF-E940-8D88-E47DE5D1F0D4}" destId="{8D53EB60-A2F8-BA41-A0F4-355396357349}" srcOrd="0" destOrd="0" presId="urn:microsoft.com/office/officeart/2005/8/layout/chevron1"/>
    <dgm:cxn modelId="{3FFB0004-9228-FA4E-AE5B-548E2E941194}" type="presOf" srcId="{10F3D1D6-542B-904F-9A85-2E0398152585}" destId="{87EDA391-9B42-3641-820B-F34D5120E4BF}" srcOrd="0" destOrd="0" presId="urn:microsoft.com/office/officeart/2005/8/layout/chevron1"/>
    <dgm:cxn modelId="{64C69EBB-D56F-BC49-B4BF-AE0C21FDEE95}" srcId="{10F3D1D6-542B-904F-9A85-2E0398152585}" destId="{504F3873-18DF-E940-8D88-E47DE5D1F0D4}" srcOrd="2" destOrd="0" parTransId="{B33773CE-F07F-634F-9650-14CE18D839E0}" sibTransId="{824024C8-F37F-8E45-B254-753E0F4B0536}"/>
    <dgm:cxn modelId="{BD4AAFB8-FCA1-594D-A82A-38786CAA5D6D}" type="presOf" srcId="{AFD931EB-B666-4C47-A42F-990BCCC5126F}" destId="{4D3C0D75-3557-5040-B64E-08534922AE4E}" srcOrd="0" destOrd="0" presId="urn:microsoft.com/office/officeart/2005/8/layout/chevron1"/>
    <dgm:cxn modelId="{BDF011C5-246A-984F-9D60-3FC4DED6E893}" srcId="{10F3D1D6-542B-904F-9A85-2E0398152585}" destId="{FA0DDD9E-2467-8245-AD1D-0C0032398603}" srcOrd="4" destOrd="0" parTransId="{C83550B6-4D8F-8640-A650-05740E024378}" sibTransId="{AF9A9814-131B-9B4D-865C-2F3AECAE7CA7}"/>
    <dgm:cxn modelId="{A9FBBCEC-73A3-9E49-ACD4-0ED8DA4D90E5}" type="presParOf" srcId="{87EDA391-9B42-3641-820B-F34D5120E4BF}" destId="{56C0F8A6-BBB0-8947-ABDD-E37D1AE38519}" srcOrd="0" destOrd="0" presId="urn:microsoft.com/office/officeart/2005/8/layout/chevron1"/>
    <dgm:cxn modelId="{78CCD959-BEFB-C640-B688-5483AF728109}" type="presParOf" srcId="{87EDA391-9B42-3641-820B-F34D5120E4BF}" destId="{34D26FAF-F221-B44E-9D84-BEA319417B06}" srcOrd="1" destOrd="0" presId="urn:microsoft.com/office/officeart/2005/8/layout/chevron1"/>
    <dgm:cxn modelId="{33C10BB3-0C91-6344-921E-F0EFD61E5756}" type="presParOf" srcId="{87EDA391-9B42-3641-820B-F34D5120E4BF}" destId="{3D128794-C58B-9E42-AFB5-FC60F758EEA3}" srcOrd="2" destOrd="0" presId="urn:microsoft.com/office/officeart/2005/8/layout/chevron1"/>
    <dgm:cxn modelId="{EA539864-7A73-DD4C-8D76-EF1F2415B10F}" type="presParOf" srcId="{87EDA391-9B42-3641-820B-F34D5120E4BF}" destId="{B3AB05A4-E76D-5E42-AB30-7195C61FD556}" srcOrd="3" destOrd="0" presId="urn:microsoft.com/office/officeart/2005/8/layout/chevron1"/>
    <dgm:cxn modelId="{E6CAAC0F-565F-CB44-B87C-3886150CD20E}" type="presParOf" srcId="{87EDA391-9B42-3641-820B-F34D5120E4BF}" destId="{8D53EB60-A2F8-BA41-A0F4-355396357349}" srcOrd="4" destOrd="0" presId="urn:microsoft.com/office/officeart/2005/8/layout/chevron1"/>
    <dgm:cxn modelId="{09F1C37A-8AAD-0A42-AF26-3EB5386A395C}" type="presParOf" srcId="{87EDA391-9B42-3641-820B-F34D5120E4BF}" destId="{EBA00BD0-4118-A346-936A-A1748549B8B3}" srcOrd="5" destOrd="0" presId="urn:microsoft.com/office/officeart/2005/8/layout/chevron1"/>
    <dgm:cxn modelId="{265C8B54-EE34-364F-BA9D-0C8B84708069}" type="presParOf" srcId="{87EDA391-9B42-3641-820B-F34D5120E4BF}" destId="{419ECD71-9603-354F-A204-E926A4CD51E1}" srcOrd="6" destOrd="0" presId="urn:microsoft.com/office/officeart/2005/8/layout/chevron1"/>
    <dgm:cxn modelId="{6767D0A0-E4A7-D749-B815-8F892D6F2D10}" type="presParOf" srcId="{87EDA391-9B42-3641-820B-F34D5120E4BF}" destId="{25451DE8-E092-0545-87FB-9BC23EBA95C5}" srcOrd="7" destOrd="0" presId="urn:microsoft.com/office/officeart/2005/8/layout/chevron1"/>
    <dgm:cxn modelId="{9F5DD28A-05C1-734C-8842-7A743CD2C864}" type="presParOf" srcId="{87EDA391-9B42-3641-820B-F34D5120E4BF}" destId="{B95D0FE7-8802-0445-8BA1-9F527D0CAF7B}" srcOrd="8" destOrd="0" presId="urn:microsoft.com/office/officeart/2005/8/layout/chevron1"/>
    <dgm:cxn modelId="{531EB4E1-A509-6344-8ABD-7EB733CD2627}" type="presParOf" srcId="{87EDA391-9B42-3641-820B-F34D5120E4BF}" destId="{02187B99-3F1E-8A41-838D-E9A3AD620F08}" srcOrd="9" destOrd="0" presId="urn:microsoft.com/office/officeart/2005/8/layout/chevron1"/>
    <dgm:cxn modelId="{3C6303C1-ABAC-8849-A18C-00C603C15719}" type="presParOf" srcId="{87EDA391-9B42-3641-820B-F34D5120E4BF}" destId="{4D3C0D75-3557-5040-B64E-08534922AE4E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0F3D1D6-542B-904F-9A85-2E0398152585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FA0DDD9E-2467-8245-AD1D-0C0032398603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Risk Analysis</a:t>
          </a:r>
          <a:endParaRPr lang="en-US" dirty="0"/>
        </a:p>
      </dgm:t>
    </dgm:pt>
    <dgm:pt modelId="{C83550B6-4D8F-8640-A650-05740E024378}" type="parTrans" cxnId="{BDF011C5-246A-984F-9D60-3FC4DED6E893}">
      <dgm:prSet/>
      <dgm:spPr/>
      <dgm:t>
        <a:bodyPr/>
        <a:lstStyle/>
        <a:p>
          <a:endParaRPr lang="en-US"/>
        </a:p>
      </dgm:t>
    </dgm:pt>
    <dgm:pt modelId="{AF9A9814-131B-9B4D-865C-2F3AECAE7CA7}" type="sibTrans" cxnId="{BDF011C5-246A-984F-9D60-3FC4DED6E893}">
      <dgm:prSet/>
      <dgm:spPr/>
      <dgm:t>
        <a:bodyPr/>
        <a:lstStyle/>
        <a:p>
          <a:endParaRPr lang="en-US"/>
        </a:p>
      </dgm:t>
    </dgm:pt>
    <dgm:pt modelId="{AFD931EB-B666-4C47-A42F-990BCCC5126F}">
      <dgm:prSet phldrT="[Text]"/>
      <dgm:spPr>
        <a:solidFill>
          <a:srgbClr val="800000"/>
        </a:solidFill>
      </dgm:spPr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08193FD7-300E-D244-8083-B3E233BB0F44}" type="parTrans" cxnId="{D7683155-BF18-7F47-8171-52685C1F47A1}">
      <dgm:prSet/>
      <dgm:spPr/>
      <dgm:t>
        <a:bodyPr/>
        <a:lstStyle/>
        <a:p>
          <a:endParaRPr lang="en-US"/>
        </a:p>
      </dgm:t>
    </dgm:pt>
    <dgm:pt modelId="{237A31CD-2C91-A048-8CB3-D6DFEDA4AAB0}" type="sibTrans" cxnId="{D7683155-BF18-7F47-8171-52685C1F47A1}">
      <dgm:prSet/>
      <dgm:spPr/>
      <dgm:t>
        <a:bodyPr/>
        <a:lstStyle/>
        <a:p>
          <a:endParaRPr lang="en-US"/>
        </a:p>
      </dgm:t>
    </dgm:pt>
    <dgm:pt modelId="{2F5DAF75-1E7E-7F4D-B938-4012D2671B28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50000"/>
          </a:scheme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Company Overview</a:t>
          </a:r>
          <a:endParaRPr lang="en-US" dirty="0">
            <a:solidFill>
              <a:srgbClr val="FFFFFF"/>
            </a:solidFill>
          </a:endParaRPr>
        </a:p>
      </dgm:t>
    </dgm:pt>
    <dgm:pt modelId="{008013EA-F825-2E45-9D85-A190174769B0}" type="parTrans" cxnId="{784232ED-4C33-C543-A224-58CC92EC99A7}">
      <dgm:prSet/>
      <dgm:spPr/>
      <dgm:t>
        <a:bodyPr/>
        <a:lstStyle/>
        <a:p>
          <a:endParaRPr lang="en-US"/>
        </a:p>
      </dgm:t>
    </dgm:pt>
    <dgm:pt modelId="{5955CB58-0934-DE4A-8964-ABC4B341CA1C}" type="sibTrans" cxnId="{784232ED-4C33-C543-A224-58CC92EC99A7}">
      <dgm:prSet/>
      <dgm:spPr/>
      <dgm:t>
        <a:bodyPr/>
        <a:lstStyle/>
        <a:p>
          <a:endParaRPr lang="en-US"/>
        </a:p>
      </dgm:t>
    </dgm:pt>
    <dgm:pt modelId="{504F3873-18DF-E940-8D88-E47DE5D1F0D4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Financial Analysis</a:t>
          </a:r>
          <a:endParaRPr lang="en-US" dirty="0"/>
        </a:p>
      </dgm:t>
    </dgm:pt>
    <dgm:pt modelId="{B33773CE-F07F-634F-9650-14CE18D839E0}" type="parTrans" cxnId="{64C69EBB-D56F-BC49-B4BF-AE0C21FDEE95}">
      <dgm:prSet/>
      <dgm:spPr/>
      <dgm:t>
        <a:bodyPr/>
        <a:lstStyle/>
        <a:p>
          <a:endParaRPr lang="en-US"/>
        </a:p>
      </dgm:t>
    </dgm:pt>
    <dgm:pt modelId="{824024C8-F37F-8E45-B254-753E0F4B0536}" type="sibTrans" cxnId="{64C69EBB-D56F-BC49-B4BF-AE0C21FDEE95}">
      <dgm:prSet/>
      <dgm:spPr/>
      <dgm:t>
        <a:bodyPr/>
        <a:lstStyle/>
        <a:p>
          <a:endParaRPr lang="en-US"/>
        </a:p>
      </dgm:t>
    </dgm:pt>
    <dgm:pt modelId="{44828F5E-D7E8-3440-851A-D6FAE7D1AD06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Industry &amp; Competitors</a:t>
          </a:r>
          <a:endParaRPr lang="en-US" dirty="0"/>
        </a:p>
      </dgm:t>
    </dgm:pt>
    <dgm:pt modelId="{4A990A5B-82E6-204F-92B1-E9B5BC09B077}" type="parTrans" cxnId="{9495F993-A62A-844A-B0EB-9B65D9C1EC29}">
      <dgm:prSet/>
      <dgm:spPr/>
      <dgm:t>
        <a:bodyPr/>
        <a:lstStyle/>
        <a:p>
          <a:endParaRPr lang="en-US"/>
        </a:p>
      </dgm:t>
    </dgm:pt>
    <dgm:pt modelId="{A2961536-5672-5247-AABC-A1C7FA34D3A5}" type="sibTrans" cxnId="{9495F993-A62A-844A-B0EB-9B65D9C1EC29}">
      <dgm:prSet/>
      <dgm:spPr/>
      <dgm:t>
        <a:bodyPr/>
        <a:lstStyle/>
        <a:p>
          <a:endParaRPr lang="en-US"/>
        </a:p>
      </dgm:t>
    </dgm:pt>
    <dgm:pt modelId="{CCB72E37-CA61-3949-B033-9AA77AF33800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Valuation</a:t>
          </a:r>
          <a:endParaRPr lang="en-US" dirty="0"/>
        </a:p>
      </dgm:t>
    </dgm:pt>
    <dgm:pt modelId="{CCF88A8C-1566-D448-AA8D-6C57286DB1E9}" type="parTrans" cxnId="{720EADEB-6047-B144-BA9C-247998293051}">
      <dgm:prSet/>
      <dgm:spPr/>
      <dgm:t>
        <a:bodyPr/>
        <a:lstStyle/>
        <a:p>
          <a:endParaRPr lang="en-US"/>
        </a:p>
      </dgm:t>
    </dgm:pt>
    <dgm:pt modelId="{C94CD192-8D8A-BF45-B3FB-90EC66694D10}" type="sibTrans" cxnId="{720EADEB-6047-B144-BA9C-247998293051}">
      <dgm:prSet/>
      <dgm:spPr/>
      <dgm:t>
        <a:bodyPr/>
        <a:lstStyle/>
        <a:p>
          <a:endParaRPr lang="en-US"/>
        </a:p>
      </dgm:t>
    </dgm:pt>
    <dgm:pt modelId="{87EDA391-9B42-3641-820B-F34D5120E4BF}" type="pres">
      <dgm:prSet presAssocID="{10F3D1D6-542B-904F-9A85-2E0398152585}" presName="Name0" presStyleCnt="0">
        <dgm:presLayoutVars>
          <dgm:dir/>
          <dgm:animLvl val="lvl"/>
          <dgm:resizeHandles val="exact"/>
        </dgm:presLayoutVars>
      </dgm:prSet>
      <dgm:spPr/>
    </dgm:pt>
    <dgm:pt modelId="{56C0F8A6-BBB0-8947-ABDD-E37D1AE38519}" type="pres">
      <dgm:prSet presAssocID="{2F5DAF75-1E7E-7F4D-B938-4012D2671B28}" presName="parTxOnly" presStyleLbl="node1" presStyleIdx="0" presStyleCnt="6" custScaleX="79663" custLinFactNeighborX="-7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26FAF-F221-B44E-9D84-BEA319417B06}" type="pres">
      <dgm:prSet presAssocID="{5955CB58-0934-DE4A-8964-ABC4B341CA1C}" presName="parTxOnlySpace" presStyleCnt="0"/>
      <dgm:spPr/>
    </dgm:pt>
    <dgm:pt modelId="{3D128794-C58B-9E42-AFB5-FC60F758EEA3}" type="pres">
      <dgm:prSet presAssocID="{44828F5E-D7E8-3440-851A-D6FAE7D1AD06}" presName="parTxOnly" presStyleLbl="node1" presStyleIdx="1" presStyleCnt="6" custLinFactNeighborY="3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B05A4-E76D-5E42-AB30-7195C61FD556}" type="pres">
      <dgm:prSet presAssocID="{A2961536-5672-5247-AABC-A1C7FA34D3A5}" presName="parTxOnlySpace" presStyleCnt="0"/>
      <dgm:spPr/>
    </dgm:pt>
    <dgm:pt modelId="{8D53EB60-A2F8-BA41-A0F4-355396357349}" type="pres">
      <dgm:prSet presAssocID="{504F3873-18DF-E940-8D88-E47DE5D1F0D4}" presName="parTxOnly" presStyleLbl="node1" presStyleIdx="2" presStyleCnt="6" custScaleX="81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00BD0-4118-A346-936A-A1748549B8B3}" type="pres">
      <dgm:prSet presAssocID="{824024C8-F37F-8E45-B254-753E0F4B0536}" presName="parTxOnlySpace" presStyleCnt="0"/>
      <dgm:spPr/>
    </dgm:pt>
    <dgm:pt modelId="{419ECD71-9603-354F-A204-E926A4CD51E1}" type="pres">
      <dgm:prSet presAssocID="{CCB72E37-CA61-3949-B033-9AA77AF3380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5451DE8-E092-0545-87FB-9BC23EBA95C5}" type="pres">
      <dgm:prSet presAssocID="{C94CD192-8D8A-BF45-B3FB-90EC66694D10}" presName="parTxOnlySpace" presStyleCnt="0"/>
      <dgm:spPr/>
    </dgm:pt>
    <dgm:pt modelId="{B95D0FE7-8802-0445-8BA1-9F527D0CAF7B}" type="pres">
      <dgm:prSet presAssocID="{FA0DDD9E-2467-8245-AD1D-0C0032398603}" presName="parTxOnly" presStyleLbl="node1" presStyleIdx="4" presStyleCnt="6" custLinFactY="-252717" custLinFactNeighborY="-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87B99-3F1E-8A41-838D-E9A3AD620F08}" type="pres">
      <dgm:prSet presAssocID="{AF9A9814-131B-9B4D-865C-2F3AECAE7CA7}" presName="parTxOnlySpace" presStyleCnt="0"/>
      <dgm:spPr/>
    </dgm:pt>
    <dgm:pt modelId="{4D3C0D75-3557-5040-B64E-08534922AE4E}" type="pres">
      <dgm:prSet presAssocID="{AFD931EB-B666-4C47-A42F-990BCCC5126F}" presName="parTxOnly" presStyleLbl="node1" presStyleIdx="5" presStyleCnt="6" custLinFactNeighborY="3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4232ED-4C33-C543-A224-58CC92EC99A7}" srcId="{10F3D1D6-542B-904F-9A85-2E0398152585}" destId="{2F5DAF75-1E7E-7F4D-B938-4012D2671B28}" srcOrd="0" destOrd="0" parTransId="{008013EA-F825-2E45-9D85-A190174769B0}" sibTransId="{5955CB58-0934-DE4A-8964-ABC4B341CA1C}"/>
    <dgm:cxn modelId="{9495F993-A62A-844A-B0EB-9B65D9C1EC29}" srcId="{10F3D1D6-542B-904F-9A85-2E0398152585}" destId="{44828F5E-D7E8-3440-851A-D6FAE7D1AD06}" srcOrd="1" destOrd="0" parTransId="{4A990A5B-82E6-204F-92B1-E9B5BC09B077}" sibTransId="{A2961536-5672-5247-AABC-A1C7FA34D3A5}"/>
    <dgm:cxn modelId="{E2940DDB-1DB7-294F-9B0C-193C502933B2}" type="presOf" srcId="{10F3D1D6-542B-904F-9A85-2E0398152585}" destId="{87EDA391-9B42-3641-820B-F34D5120E4BF}" srcOrd="0" destOrd="0" presId="urn:microsoft.com/office/officeart/2005/8/layout/chevron1"/>
    <dgm:cxn modelId="{5F724167-7281-0045-8569-76C536DD0972}" type="presOf" srcId="{2F5DAF75-1E7E-7F4D-B938-4012D2671B28}" destId="{56C0F8A6-BBB0-8947-ABDD-E37D1AE38519}" srcOrd="0" destOrd="0" presId="urn:microsoft.com/office/officeart/2005/8/layout/chevron1"/>
    <dgm:cxn modelId="{D7683155-BF18-7F47-8171-52685C1F47A1}" srcId="{10F3D1D6-542B-904F-9A85-2E0398152585}" destId="{AFD931EB-B666-4C47-A42F-990BCCC5126F}" srcOrd="5" destOrd="0" parTransId="{08193FD7-300E-D244-8083-B3E233BB0F44}" sibTransId="{237A31CD-2C91-A048-8CB3-D6DFEDA4AAB0}"/>
    <dgm:cxn modelId="{92F59CD8-27BC-6148-92F6-3943D7D4E36B}" type="presOf" srcId="{504F3873-18DF-E940-8D88-E47DE5D1F0D4}" destId="{8D53EB60-A2F8-BA41-A0F4-355396357349}" srcOrd="0" destOrd="0" presId="urn:microsoft.com/office/officeart/2005/8/layout/chevron1"/>
    <dgm:cxn modelId="{A31AC7C7-A441-B140-8847-5EEA6484C2A9}" type="presOf" srcId="{FA0DDD9E-2467-8245-AD1D-0C0032398603}" destId="{B95D0FE7-8802-0445-8BA1-9F527D0CAF7B}" srcOrd="0" destOrd="0" presId="urn:microsoft.com/office/officeart/2005/8/layout/chevron1"/>
    <dgm:cxn modelId="{720EADEB-6047-B144-BA9C-247998293051}" srcId="{10F3D1D6-542B-904F-9A85-2E0398152585}" destId="{CCB72E37-CA61-3949-B033-9AA77AF33800}" srcOrd="3" destOrd="0" parTransId="{CCF88A8C-1566-D448-AA8D-6C57286DB1E9}" sibTransId="{C94CD192-8D8A-BF45-B3FB-90EC66694D10}"/>
    <dgm:cxn modelId="{79344E7C-5887-744D-B395-7E9AE6CB814C}" type="presOf" srcId="{CCB72E37-CA61-3949-B033-9AA77AF33800}" destId="{419ECD71-9603-354F-A204-E926A4CD51E1}" srcOrd="0" destOrd="0" presId="urn:microsoft.com/office/officeart/2005/8/layout/chevron1"/>
    <dgm:cxn modelId="{3FAFFDD0-BDC7-E84C-AE4F-22C0EDF18082}" type="presOf" srcId="{44828F5E-D7E8-3440-851A-D6FAE7D1AD06}" destId="{3D128794-C58B-9E42-AFB5-FC60F758EEA3}" srcOrd="0" destOrd="0" presId="urn:microsoft.com/office/officeart/2005/8/layout/chevron1"/>
    <dgm:cxn modelId="{E65FF687-D273-8E4E-BFEE-6E031C3714D3}" type="presOf" srcId="{AFD931EB-B666-4C47-A42F-990BCCC5126F}" destId="{4D3C0D75-3557-5040-B64E-08534922AE4E}" srcOrd="0" destOrd="0" presId="urn:microsoft.com/office/officeart/2005/8/layout/chevron1"/>
    <dgm:cxn modelId="{64C69EBB-D56F-BC49-B4BF-AE0C21FDEE95}" srcId="{10F3D1D6-542B-904F-9A85-2E0398152585}" destId="{504F3873-18DF-E940-8D88-E47DE5D1F0D4}" srcOrd="2" destOrd="0" parTransId="{B33773CE-F07F-634F-9650-14CE18D839E0}" sibTransId="{824024C8-F37F-8E45-B254-753E0F4B0536}"/>
    <dgm:cxn modelId="{BDF011C5-246A-984F-9D60-3FC4DED6E893}" srcId="{10F3D1D6-542B-904F-9A85-2E0398152585}" destId="{FA0DDD9E-2467-8245-AD1D-0C0032398603}" srcOrd="4" destOrd="0" parTransId="{C83550B6-4D8F-8640-A650-05740E024378}" sibTransId="{AF9A9814-131B-9B4D-865C-2F3AECAE7CA7}"/>
    <dgm:cxn modelId="{0A58ED69-6C19-254D-91EA-4BE557F163DE}" type="presParOf" srcId="{87EDA391-9B42-3641-820B-F34D5120E4BF}" destId="{56C0F8A6-BBB0-8947-ABDD-E37D1AE38519}" srcOrd="0" destOrd="0" presId="urn:microsoft.com/office/officeart/2005/8/layout/chevron1"/>
    <dgm:cxn modelId="{5FA7F7A0-C6C5-0241-8E58-EE5042F429EA}" type="presParOf" srcId="{87EDA391-9B42-3641-820B-F34D5120E4BF}" destId="{34D26FAF-F221-B44E-9D84-BEA319417B06}" srcOrd="1" destOrd="0" presId="urn:microsoft.com/office/officeart/2005/8/layout/chevron1"/>
    <dgm:cxn modelId="{5D83A0FF-5823-2843-9B6D-F2719E5477E5}" type="presParOf" srcId="{87EDA391-9B42-3641-820B-F34D5120E4BF}" destId="{3D128794-C58B-9E42-AFB5-FC60F758EEA3}" srcOrd="2" destOrd="0" presId="urn:microsoft.com/office/officeart/2005/8/layout/chevron1"/>
    <dgm:cxn modelId="{6AEF090E-3448-D94C-9F56-B30149C0929F}" type="presParOf" srcId="{87EDA391-9B42-3641-820B-F34D5120E4BF}" destId="{B3AB05A4-E76D-5E42-AB30-7195C61FD556}" srcOrd="3" destOrd="0" presId="urn:microsoft.com/office/officeart/2005/8/layout/chevron1"/>
    <dgm:cxn modelId="{E851E4E0-C496-874C-AE25-3EDB035BB10A}" type="presParOf" srcId="{87EDA391-9B42-3641-820B-F34D5120E4BF}" destId="{8D53EB60-A2F8-BA41-A0F4-355396357349}" srcOrd="4" destOrd="0" presId="urn:microsoft.com/office/officeart/2005/8/layout/chevron1"/>
    <dgm:cxn modelId="{F68D4D8D-3DAB-F546-B384-82D0B2C1E7F3}" type="presParOf" srcId="{87EDA391-9B42-3641-820B-F34D5120E4BF}" destId="{EBA00BD0-4118-A346-936A-A1748549B8B3}" srcOrd="5" destOrd="0" presId="urn:microsoft.com/office/officeart/2005/8/layout/chevron1"/>
    <dgm:cxn modelId="{E994F673-E88D-3344-89F1-D15699C8BDC5}" type="presParOf" srcId="{87EDA391-9B42-3641-820B-F34D5120E4BF}" destId="{419ECD71-9603-354F-A204-E926A4CD51E1}" srcOrd="6" destOrd="0" presId="urn:microsoft.com/office/officeart/2005/8/layout/chevron1"/>
    <dgm:cxn modelId="{EA6BD336-9E8D-D047-B256-E70673B6EF41}" type="presParOf" srcId="{87EDA391-9B42-3641-820B-F34D5120E4BF}" destId="{25451DE8-E092-0545-87FB-9BC23EBA95C5}" srcOrd="7" destOrd="0" presId="urn:microsoft.com/office/officeart/2005/8/layout/chevron1"/>
    <dgm:cxn modelId="{C9F7FBDD-4C22-EE46-B9C6-5F72E7869C39}" type="presParOf" srcId="{87EDA391-9B42-3641-820B-F34D5120E4BF}" destId="{B95D0FE7-8802-0445-8BA1-9F527D0CAF7B}" srcOrd="8" destOrd="0" presId="urn:microsoft.com/office/officeart/2005/8/layout/chevron1"/>
    <dgm:cxn modelId="{C381033B-1909-1F42-BB23-2546D5538038}" type="presParOf" srcId="{87EDA391-9B42-3641-820B-F34D5120E4BF}" destId="{02187B99-3F1E-8A41-838D-E9A3AD620F08}" srcOrd="9" destOrd="0" presId="urn:microsoft.com/office/officeart/2005/8/layout/chevron1"/>
    <dgm:cxn modelId="{1EC962EB-6421-284A-83FC-56B2EAF082EA}" type="presParOf" srcId="{87EDA391-9B42-3641-820B-F34D5120E4BF}" destId="{4D3C0D75-3557-5040-B64E-08534922AE4E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0F3D1D6-542B-904F-9A85-2E0398152585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FA0DDD9E-2467-8245-AD1D-0C0032398603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Risk Analysis</a:t>
          </a:r>
          <a:endParaRPr lang="en-US" dirty="0"/>
        </a:p>
      </dgm:t>
    </dgm:pt>
    <dgm:pt modelId="{C83550B6-4D8F-8640-A650-05740E024378}" type="parTrans" cxnId="{BDF011C5-246A-984F-9D60-3FC4DED6E893}">
      <dgm:prSet/>
      <dgm:spPr/>
      <dgm:t>
        <a:bodyPr/>
        <a:lstStyle/>
        <a:p>
          <a:endParaRPr lang="en-US"/>
        </a:p>
      </dgm:t>
    </dgm:pt>
    <dgm:pt modelId="{AF9A9814-131B-9B4D-865C-2F3AECAE7CA7}" type="sibTrans" cxnId="{BDF011C5-246A-984F-9D60-3FC4DED6E893}">
      <dgm:prSet/>
      <dgm:spPr/>
      <dgm:t>
        <a:bodyPr/>
        <a:lstStyle/>
        <a:p>
          <a:endParaRPr lang="en-US"/>
        </a:p>
      </dgm:t>
    </dgm:pt>
    <dgm:pt modelId="{AFD931EB-B666-4C47-A42F-990BCCC5126F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08193FD7-300E-D244-8083-B3E233BB0F44}" type="parTrans" cxnId="{D7683155-BF18-7F47-8171-52685C1F47A1}">
      <dgm:prSet/>
      <dgm:spPr/>
      <dgm:t>
        <a:bodyPr/>
        <a:lstStyle/>
        <a:p>
          <a:endParaRPr lang="en-US"/>
        </a:p>
      </dgm:t>
    </dgm:pt>
    <dgm:pt modelId="{237A31CD-2C91-A048-8CB3-D6DFEDA4AAB0}" type="sibTrans" cxnId="{D7683155-BF18-7F47-8171-52685C1F47A1}">
      <dgm:prSet/>
      <dgm:spPr/>
      <dgm:t>
        <a:bodyPr/>
        <a:lstStyle/>
        <a:p>
          <a:endParaRPr lang="en-US"/>
        </a:p>
      </dgm:t>
    </dgm:pt>
    <dgm:pt modelId="{2F5DAF75-1E7E-7F4D-B938-4012D2671B28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50000"/>
          </a:scheme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Company Overview</a:t>
          </a:r>
          <a:endParaRPr lang="en-US" dirty="0">
            <a:solidFill>
              <a:srgbClr val="FFFFFF"/>
            </a:solidFill>
          </a:endParaRPr>
        </a:p>
      </dgm:t>
    </dgm:pt>
    <dgm:pt modelId="{008013EA-F825-2E45-9D85-A190174769B0}" type="parTrans" cxnId="{784232ED-4C33-C543-A224-58CC92EC99A7}">
      <dgm:prSet/>
      <dgm:spPr/>
      <dgm:t>
        <a:bodyPr/>
        <a:lstStyle/>
        <a:p>
          <a:endParaRPr lang="en-US"/>
        </a:p>
      </dgm:t>
    </dgm:pt>
    <dgm:pt modelId="{5955CB58-0934-DE4A-8964-ABC4B341CA1C}" type="sibTrans" cxnId="{784232ED-4C33-C543-A224-58CC92EC99A7}">
      <dgm:prSet/>
      <dgm:spPr/>
      <dgm:t>
        <a:bodyPr/>
        <a:lstStyle/>
        <a:p>
          <a:endParaRPr lang="en-US"/>
        </a:p>
      </dgm:t>
    </dgm:pt>
    <dgm:pt modelId="{504F3873-18DF-E940-8D88-E47DE5D1F0D4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Financial Analysis</a:t>
          </a:r>
          <a:endParaRPr lang="en-US" dirty="0"/>
        </a:p>
      </dgm:t>
    </dgm:pt>
    <dgm:pt modelId="{B33773CE-F07F-634F-9650-14CE18D839E0}" type="parTrans" cxnId="{64C69EBB-D56F-BC49-B4BF-AE0C21FDEE95}">
      <dgm:prSet/>
      <dgm:spPr/>
      <dgm:t>
        <a:bodyPr/>
        <a:lstStyle/>
        <a:p>
          <a:endParaRPr lang="en-US"/>
        </a:p>
      </dgm:t>
    </dgm:pt>
    <dgm:pt modelId="{824024C8-F37F-8E45-B254-753E0F4B0536}" type="sibTrans" cxnId="{64C69EBB-D56F-BC49-B4BF-AE0C21FDEE95}">
      <dgm:prSet/>
      <dgm:spPr/>
      <dgm:t>
        <a:bodyPr/>
        <a:lstStyle/>
        <a:p>
          <a:endParaRPr lang="en-US"/>
        </a:p>
      </dgm:t>
    </dgm:pt>
    <dgm:pt modelId="{44828F5E-D7E8-3440-851A-D6FAE7D1AD06}">
      <dgm:prSet/>
      <dgm:spPr>
        <a:solidFill>
          <a:srgbClr val="800000"/>
        </a:solidFill>
      </dgm:spPr>
      <dgm:t>
        <a:bodyPr/>
        <a:lstStyle/>
        <a:p>
          <a:r>
            <a:rPr lang="en-US" dirty="0" smtClean="0"/>
            <a:t>Industry &amp; Competitors</a:t>
          </a:r>
          <a:endParaRPr lang="en-US" dirty="0"/>
        </a:p>
      </dgm:t>
    </dgm:pt>
    <dgm:pt modelId="{4A990A5B-82E6-204F-92B1-E9B5BC09B077}" type="parTrans" cxnId="{9495F993-A62A-844A-B0EB-9B65D9C1EC29}">
      <dgm:prSet/>
      <dgm:spPr/>
      <dgm:t>
        <a:bodyPr/>
        <a:lstStyle/>
        <a:p>
          <a:endParaRPr lang="en-US"/>
        </a:p>
      </dgm:t>
    </dgm:pt>
    <dgm:pt modelId="{A2961536-5672-5247-AABC-A1C7FA34D3A5}" type="sibTrans" cxnId="{9495F993-A62A-844A-B0EB-9B65D9C1EC29}">
      <dgm:prSet/>
      <dgm:spPr/>
      <dgm:t>
        <a:bodyPr/>
        <a:lstStyle/>
        <a:p>
          <a:endParaRPr lang="en-US"/>
        </a:p>
      </dgm:t>
    </dgm:pt>
    <dgm:pt modelId="{CCB72E37-CA61-3949-B033-9AA77AF33800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Valuation</a:t>
          </a:r>
          <a:endParaRPr lang="en-US" dirty="0"/>
        </a:p>
      </dgm:t>
    </dgm:pt>
    <dgm:pt modelId="{CCF88A8C-1566-D448-AA8D-6C57286DB1E9}" type="parTrans" cxnId="{720EADEB-6047-B144-BA9C-247998293051}">
      <dgm:prSet/>
      <dgm:spPr/>
      <dgm:t>
        <a:bodyPr/>
        <a:lstStyle/>
        <a:p>
          <a:endParaRPr lang="en-US"/>
        </a:p>
      </dgm:t>
    </dgm:pt>
    <dgm:pt modelId="{C94CD192-8D8A-BF45-B3FB-90EC66694D10}" type="sibTrans" cxnId="{720EADEB-6047-B144-BA9C-247998293051}">
      <dgm:prSet/>
      <dgm:spPr/>
      <dgm:t>
        <a:bodyPr/>
        <a:lstStyle/>
        <a:p>
          <a:endParaRPr lang="en-US"/>
        </a:p>
      </dgm:t>
    </dgm:pt>
    <dgm:pt modelId="{87EDA391-9B42-3641-820B-F34D5120E4BF}" type="pres">
      <dgm:prSet presAssocID="{10F3D1D6-542B-904F-9A85-2E0398152585}" presName="Name0" presStyleCnt="0">
        <dgm:presLayoutVars>
          <dgm:dir/>
          <dgm:animLvl val="lvl"/>
          <dgm:resizeHandles val="exact"/>
        </dgm:presLayoutVars>
      </dgm:prSet>
      <dgm:spPr/>
    </dgm:pt>
    <dgm:pt modelId="{56C0F8A6-BBB0-8947-ABDD-E37D1AE38519}" type="pres">
      <dgm:prSet presAssocID="{2F5DAF75-1E7E-7F4D-B938-4012D2671B28}" presName="parTxOnly" presStyleLbl="node1" presStyleIdx="0" presStyleCnt="6" custScaleX="79663" custLinFactNeighborX="-7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26FAF-F221-B44E-9D84-BEA319417B06}" type="pres">
      <dgm:prSet presAssocID="{5955CB58-0934-DE4A-8964-ABC4B341CA1C}" presName="parTxOnlySpace" presStyleCnt="0"/>
      <dgm:spPr/>
    </dgm:pt>
    <dgm:pt modelId="{3D128794-C58B-9E42-AFB5-FC60F758EEA3}" type="pres">
      <dgm:prSet presAssocID="{44828F5E-D7E8-3440-851A-D6FAE7D1AD06}" presName="parTxOnly" presStyleLbl="node1" presStyleIdx="1" presStyleCnt="6" custLinFactNeighborY="3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B05A4-E76D-5E42-AB30-7195C61FD556}" type="pres">
      <dgm:prSet presAssocID="{A2961536-5672-5247-AABC-A1C7FA34D3A5}" presName="parTxOnlySpace" presStyleCnt="0"/>
      <dgm:spPr/>
    </dgm:pt>
    <dgm:pt modelId="{8D53EB60-A2F8-BA41-A0F4-355396357349}" type="pres">
      <dgm:prSet presAssocID="{504F3873-18DF-E940-8D88-E47DE5D1F0D4}" presName="parTxOnly" presStyleLbl="node1" presStyleIdx="2" presStyleCnt="6" custScaleX="81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00BD0-4118-A346-936A-A1748549B8B3}" type="pres">
      <dgm:prSet presAssocID="{824024C8-F37F-8E45-B254-753E0F4B0536}" presName="parTxOnlySpace" presStyleCnt="0"/>
      <dgm:spPr/>
    </dgm:pt>
    <dgm:pt modelId="{419ECD71-9603-354F-A204-E926A4CD51E1}" type="pres">
      <dgm:prSet presAssocID="{CCB72E37-CA61-3949-B033-9AA77AF3380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5451DE8-E092-0545-87FB-9BC23EBA95C5}" type="pres">
      <dgm:prSet presAssocID="{C94CD192-8D8A-BF45-B3FB-90EC66694D10}" presName="parTxOnlySpace" presStyleCnt="0"/>
      <dgm:spPr/>
    </dgm:pt>
    <dgm:pt modelId="{B95D0FE7-8802-0445-8BA1-9F527D0CAF7B}" type="pres">
      <dgm:prSet presAssocID="{FA0DDD9E-2467-8245-AD1D-0C0032398603}" presName="parTxOnly" presStyleLbl="node1" presStyleIdx="4" presStyleCnt="6" custLinFactY="-252717" custLinFactNeighborY="-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87B99-3F1E-8A41-838D-E9A3AD620F08}" type="pres">
      <dgm:prSet presAssocID="{AF9A9814-131B-9B4D-865C-2F3AECAE7CA7}" presName="parTxOnlySpace" presStyleCnt="0"/>
      <dgm:spPr/>
    </dgm:pt>
    <dgm:pt modelId="{4D3C0D75-3557-5040-B64E-08534922AE4E}" type="pres">
      <dgm:prSet presAssocID="{AFD931EB-B666-4C47-A42F-990BCCC5126F}" presName="parTxOnly" presStyleLbl="node1" presStyleIdx="5" presStyleCnt="6" custLinFactNeighborY="3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4232ED-4C33-C543-A224-58CC92EC99A7}" srcId="{10F3D1D6-542B-904F-9A85-2E0398152585}" destId="{2F5DAF75-1E7E-7F4D-B938-4012D2671B28}" srcOrd="0" destOrd="0" parTransId="{008013EA-F825-2E45-9D85-A190174769B0}" sibTransId="{5955CB58-0934-DE4A-8964-ABC4B341CA1C}"/>
    <dgm:cxn modelId="{9495F993-A62A-844A-B0EB-9B65D9C1EC29}" srcId="{10F3D1D6-542B-904F-9A85-2E0398152585}" destId="{44828F5E-D7E8-3440-851A-D6FAE7D1AD06}" srcOrd="1" destOrd="0" parTransId="{4A990A5B-82E6-204F-92B1-E9B5BC09B077}" sibTransId="{A2961536-5672-5247-AABC-A1C7FA34D3A5}"/>
    <dgm:cxn modelId="{E5831CFF-C12D-44AC-BB7C-19CF6DB1A95B}" type="presOf" srcId="{AFD931EB-B666-4C47-A42F-990BCCC5126F}" destId="{4D3C0D75-3557-5040-B64E-08534922AE4E}" srcOrd="0" destOrd="0" presId="urn:microsoft.com/office/officeart/2005/8/layout/chevron1"/>
    <dgm:cxn modelId="{7FAD6D80-F2EB-4D71-9C6F-734E9E8AA294}" type="presOf" srcId="{504F3873-18DF-E940-8D88-E47DE5D1F0D4}" destId="{8D53EB60-A2F8-BA41-A0F4-355396357349}" srcOrd="0" destOrd="0" presId="urn:microsoft.com/office/officeart/2005/8/layout/chevron1"/>
    <dgm:cxn modelId="{D7683155-BF18-7F47-8171-52685C1F47A1}" srcId="{10F3D1D6-542B-904F-9A85-2E0398152585}" destId="{AFD931EB-B666-4C47-A42F-990BCCC5126F}" srcOrd="5" destOrd="0" parTransId="{08193FD7-300E-D244-8083-B3E233BB0F44}" sibTransId="{237A31CD-2C91-A048-8CB3-D6DFEDA4AAB0}"/>
    <dgm:cxn modelId="{720EADEB-6047-B144-BA9C-247998293051}" srcId="{10F3D1D6-542B-904F-9A85-2E0398152585}" destId="{CCB72E37-CA61-3949-B033-9AA77AF33800}" srcOrd="3" destOrd="0" parTransId="{CCF88A8C-1566-D448-AA8D-6C57286DB1E9}" sibTransId="{C94CD192-8D8A-BF45-B3FB-90EC66694D10}"/>
    <dgm:cxn modelId="{CB1B2597-46ED-429E-95E3-6BACC3EE475E}" type="presOf" srcId="{FA0DDD9E-2467-8245-AD1D-0C0032398603}" destId="{B95D0FE7-8802-0445-8BA1-9F527D0CAF7B}" srcOrd="0" destOrd="0" presId="urn:microsoft.com/office/officeart/2005/8/layout/chevron1"/>
    <dgm:cxn modelId="{56CBBA63-8D04-4095-A603-F64EEF37B51C}" type="presOf" srcId="{2F5DAF75-1E7E-7F4D-B938-4012D2671B28}" destId="{56C0F8A6-BBB0-8947-ABDD-E37D1AE38519}" srcOrd="0" destOrd="0" presId="urn:microsoft.com/office/officeart/2005/8/layout/chevron1"/>
    <dgm:cxn modelId="{64C69EBB-D56F-BC49-B4BF-AE0C21FDEE95}" srcId="{10F3D1D6-542B-904F-9A85-2E0398152585}" destId="{504F3873-18DF-E940-8D88-E47DE5D1F0D4}" srcOrd="2" destOrd="0" parTransId="{B33773CE-F07F-634F-9650-14CE18D839E0}" sibTransId="{824024C8-F37F-8E45-B254-753E0F4B0536}"/>
    <dgm:cxn modelId="{2506695A-03C1-4F1B-93BB-D409B7C6F67D}" type="presOf" srcId="{44828F5E-D7E8-3440-851A-D6FAE7D1AD06}" destId="{3D128794-C58B-9E42-AFB5-FC60F758EEA3}" srcOrd="0" destOrd="0" presId="urn:microsoft.com/office/officeart/2005/8/layout/chevron1"/>
    <dgm:cxn modelId="{BDF011C5-246A-984F-9D60-3FC4DED6E893}" srcId="{10F3D1D6-542B-904F-9A85-2E0398152585}" destId="{FA0DDD9E-2467-8245-AD1D-0C0032398603}" srcOrd="4" destOrd="0" parTransId="{C83550B6-4D8F-8640-A650-05740E024378}" sibTransId="{AF9A9814-131B-9B4D-865C-2F3AECAE7CA7}"/>
    <dgm:cxn modelId="{C275CC1C-C184-4156-B32A-64A919D9E2D7}" type="presOf" srcId="{10F3D1D6-542B-904F-9A85-2E0398152585}" destId="{87EDA391-9B42-3641-820B-F34D5120E4BF}" srcOrd="0" destOrd="0" presId="urn:microsoft.com/office/officeart/2005/8/layout/chevron1"/>
    <dgm:cxn modelId="{769A94C1-DC63-4F3C-BC58-74F856C99FC9}" type="presOf" srcId="{CCB72E37-CA61-3949-B033-9AA77AF33800}" destId="{419ECD71-9603-354F-A204-E926A4CD51E1}" srcOrd="0" destOrd="0" presId="urn:microsoft.com/office/officeart/2005/8/layout/chevron1"/>
    <dgm:cxn modelId="{0EF2FC6E-4BDA-42C1-8469-C6118467940A}" type="presParOf" srcId="{87EDA391-9B42-3641-820B-F34D5120E4BF}" destId="{56C0F8A6-BBB0-8947-ABDD-E37D1AE38519}" srcOrd="0" destOrd="0" presId="urn:microsoft.com/office/officeart/2005/8/layout/chevron1"/>
    <dgm:cxn modelId="{A6B61A6C-AA50-42E1-BECC-B5C2439B3E51}" type="presParOf" srcId="{87EDA391-9B42-3641-820B-F34D5120E4BF}" destId="{34D26FAF-F221-B44E-9D84-BEA319417B06}" srcOrd="1" destOrd="0" presId="urn:microsoft.com/office/officeart/2005/8/layout/chevron1"/>
    <dgm:cxn modelId="{5A47C53C-682F-4E2A-B056-E63E5FB6002D}" type="presParOf" srcId="{87EDA391-9B42-3641-820B-F34D5120E4BF}" destId="{3D128794-C58B-9E42-AFB5-FC60F758EEA3}" srcOrd="2" destOrd="0" presId="urn:microsoft.com/office/officeart/2005/8/layout/chevron1"/>
    <dgm:cxn modelId="{F397CAF5-4ACB-4BB7-9C92-93A88ADF7998}" type="presParOf" srcId="{87EDA391-9B42-3641-820B-F34D5120E4BF}" destId="{B3AB05A4-E76D-5E42-AB30-7195C61FD556}" srcOrd="3" destOrd="0" presId="urn:microsoft.com/office/officeart/2005/8/layout/chevron1"/>
    <dgm:cxn modelId="{843FF218-2575-4E4E-88D8-BCE1039779CD}" type="presParOf" srcId="{87EDA391-9B42-3641-820B-F34D5120E4BF}" destId="{8D53EB60-A2F8-BA41-A0F4-355396357349}" srcOrd="4" destOrd="0" presId="urn:microsoft.com/office/officeart/2005/8/layout/chevron1"/>
    <dgm:cxn modelId="{74056788-9138-41EA-9624-8883A687651E}" type="presParOf" srcId="{87EDA391-9B42-3641-820B-F34D5120E4BF}" destId="{EBA00BD0-4118-A346-936A-A1748549B8B3}" srcOrd="5" destOrd="0" presId="urn:microsoft.com/office/officeart/2005/8/layout/chevron1"/>
    <dgm:cxn modelId="{DA7289B3-F569-406E-B83B-F961F450E031}" type="presParOf" srcId="{87EDA391-9B42-3641-820B-F34D5120E4BF}" destId="{419ECD71-9603-354F-A204-E926A4CD51E1}" srcOrd="6" destOrd="0" presId="urn:microsoft.com/office/officeart/2005/8/layout/chevron1"/>
    <dgm:cxn modelId="{23DEBE73-8569-49F9-8046-46DCBEB70A57}" type="presParOf" srcId="{87EDA391-9B42-3641-820B-F34D5120E4BF}" destId="{25451DE8-E092-0545-87FB-9BC23EBA95C5}" srcOrd="7" destOrd="0" presId="urn:microsoft.com/office/officeart/2005/8/layout/chevron1"/>
    <dgm:cxn modelId="{4668ACAC-059D-4A76-AB2E-33C7CA821ED7}" type="presParOf" srcId="{87EDA391-9B42-3641-820B-F34D5120E4BF}" destId="{B95D0FE7-8802-0445-8BA1-9F527D0CAF7B}" srcOrd="8" destOrd="0" presId="urn:microsoft.com/office/officeart/2005/8/layout/chevron1"/>
    <dgm:cxn modelId="{82D43808-2009-46A6-A421-7D561411601D}" type="presParOf" srcId="{87EDA391-9B42-3641-820B-F34D5120E4BF}" destId="{02187B99-3F1E-8A41-838D-E9A3AD620F08}" srcOrd="9" destOrd="0" presId="urn:microsoft.com/office/officeart/2005/8/layout/chevron1"/>
    <dgm:cxn modelId="{484654D3-5520-4B6F-B191-3609C1D361ED}" type="presParOf" srcId="{87EDA391-9B42-3641-820B-F34D5120E4BF}" destId="{4D3C0D75-3557-5040-B64E-08534922AE4E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8F83AF-EF71-4281-979F-15F72AF538F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CE636F-B865-4FDE-8807-C08C37B2DA70}">
      <dgm:prSet phldrT="[Text]"/>
      <dgm:spPr/>
      <dgm:t>
        <a:bodyPr/>
        <a:lstStyle/>
        <a:p>
          <a:r>
            <a:rPr lang="en-CA" dirty="0" smtClean="0">
              <a:solidFill>
                <a:schemeClr val="bg1"/>
              </a:solidFill>
            </a:rPr>
            <a:t> Consistent Dividend</a:t>
          </a:r>
          <a:endParaRPr lang="en-US" dirty="0">
            <a:solidFill>
              <a:schemeClr val="bg1"/>
            </a:solidFill>
          </a:endParaRPr>
        </a:p>
      </dgm:t>
    </dgm:pt>
    <dgm:pt modelId="{80C8A310-9C0F-4664-AFD0-5203F5D4DCFE}" type="parTrans" cxnId="{F9A4E60E-8993-47F7-9C73-D4EE169A6497}">
      <dgm:prSet/>
      <dgm:spPr/>
      <dgm:t>
        <a:bodyPr/>
        <a:lstStyle/>
        <a:p>
          <a:endParaRPr lang="en-US"/>
        </a:p>
      </dgm:t>
    </dgm:pt>
    <dgm:pt modelId="{821E7F08-87C0-4855-AA12-9906EF73BB5D}" type="sibTrans" cxnId="{F9A4E60E-8993-47F7-9C73-D4EE169A6497}">
      <dgm:prSet/>
      <dgm:spPr/>
      <dgm:t>
        <a:bodyPr/>
        <a:lstStyle/>
        <a:p>
          <a:endParaRPr lang="en-US"/>
        </a:p>
      </dgm:t>
    </dgm:pt>
    <dgm:pt modelId="{1A64F499-EE5B-45C5-A2CD-DE5C9B2E7DB7}">
      <dgm:prSet phldrT="[Text]"/>
      <dgm:spPr/>
      <dgm:t>
        <a:bodyPr/>
        <a:lstStyle/>
        <a:p>
          <a:r>
            <a:rPr lang="en-CA" dirty="0" smtClean="0"/>
            <a:t>Committed to $37m per year</a:t>
          </a:r>
          <a:endParaRPr lang="en-US" dirty="0"/>
        </a:p>
      </dgm:t>
    </dgm:pt>
    <dgm:pt modelId="{5EF25143-8182-4AA0-B8AC-3374BCA0AC3C}" type="parTrans" cxnId="{F5EDCBEC-B285-4261-9D28-6CB97FFD36EF}">
      <dgm:prSet/>
      <dgm:spPr/>
      <dgm:t>
        <a:bodyPr/>
        <a:lstStyle/>
        <a:p>
          <a:endParaRPr lang="en-US"/>
        </a:p>
      </dgm:t>
    </dgm:pt>
    <dgm:pt modelId="{45FC6189-A510-4D4F-A0D2-3B51FEE9964E}" type="sibTrans" cxnId="{F5EDCBEC-B285-4261-9D28-6CB97FFD36EF}">
      <dgm:prSet/>
      <dgm:spPr/>
      <dgm:t>
        <a:bodyPr/>
        <a:lstStyle/>
        <a:p>
          <a:endParaRPr lang="en-US"/>
        </a:p>
      </dgm:t>
    </dgm:pt>
    <dgm:pt modelId="{43A16E12-C182-493D-9E35-69D02E5663C0}">
      <dgm:prSet phldrT="[Text]"/>
      <dgm:spPr/>
      <dgm:t>
        <a:bodyPr/>
        <a:lstStyle/>
        <a:p>
          <a:r>
            <a:rPr lang="en-CA" dirty="0" smtClean="0"/>
            <a:t>Higher RPV Visitor Mix</a:t>
          </a:r>
          <a:endParaRPr lang="en-US" dirty="0"/>
        </a:p>
      </dgm:t>
    </dgm:pt>
    <dgm:pt modelId="{5534DC05-628D-4735-9D0F-C228B97C3187}" type="parTrans" cxnId="{C9D2FFF7-0225-4D81-ADB4-3D43010A0A73}">
      <dgm:prSet/>
      <dgm:spPr/>
      <dgm:t>
        <a:bodyPr/>
        <a:lstStyle/>
        <a:p>
          <a:endParaRPr lang="en-US"/>
        </a:p>
      </dgm:t>
    </dgm:pt>
    <dgm:pt modelId="{059F7187-E368-4327-B517-F097032D3028}" type="sibTrans" cxnId="{C9D2FFF7-0225-4D81-ADB4-3D43010A0A73}">
      <dgm:prSet/>
      <dgm:spPr/>
      <dgm:t>
        <a:bodyPr/>
        <a:lstStyle/>
        <a:p>
          <a:endParaRPr lang="en-US"/>
        </a:p>
      </dgm:t>
    </dgm:pt>
    <dgm:pt modelId="{B61DB66C-41EF-4A8C-9E4B-1F5414D40E30}">
      <dgm:prSet phldrT="[Text]"/>
      <dgm:spPr/>
      <dgm:t>
        <a:bodyPr/>
        <a:lstStyle/>
        <a:p>
          <a:r>
            <a:rPr lang="en-CA" dirty="0" smtClean="0"/>
            <a:t> 9% expected  increase in Destination guest revenue share </a:t>
          </a:r>
          <a:endParaRPr lang="en-US" dirty="0"/>
        </a:p>
      </dgm:t>
    </dgm:pt>
    <dgm:pt modelId="{EFE89740-6EEC-40B2-A524-CE4DBF75449B}" type="parTrans" cxnId="{7DF4F2EF-BF00-447F-AE95-10F3A75EA4F5}">
      <dgm:prSet/>
      <dgm:spPr/>
      <dgm:t>
        <a:bodyPr/>
        <a:lstStyle/>
        <a:p>
          <a:endParaRPr lang="en-US"/>
        </a:p>
      </dgm:t>
    </dgm:pt>
    <dgm:pt modelId="{3BE448D9-9717-4681-8399-97D535E68501}" type="sibTrans" cxnId="{7DF4F2EF-BF00-447F-AE95-10F3A75EA4F5}">
      <dgm:prSet/>
      <dgm:spPr/>
      <dgm:t>
        <a:bodyPr/>
        <a:lstStyle/>
        <a:p>
          <a:endParaRPr lang="en-US"/>
        </a:p>
      </dgm:t>
    </dgm:pt>
    <dgm:pt modelId="{EE668D3D-4B46-4499-B0CF-936764877DA6}">
      <dgm:prSet phldrT="[Text]"/>
      <dgm:spPr/>
      <dgm:t>
        <a:bodyPr/>
        <a:lstStyle/>
        <a:p>
          <a:r>
            <a:rPr lang="en-CA" dirty="0" smtClean="0"/>
            <a:t>Existing infrastructure in place especially after Olympics </a:t>
          </a:r>
          <a:endParaRPr lang="en-US" dirty="0"/>
        </a:p>
      </dgm:t>
    </dgm:pt>
    <dgm:pt modelId="{54ABEBBB-1690-465F-801C-B236526EAD87}" type="parTrans" cxnId="{150B86A9-C56F-49C5-A490-955920A7CE58}">
      <dgm:prSet/>
      <dgm:spPr/>
      <dgm:t>
        <a:bodyPr/>
        <a:lstStyle/>
        <a:p>
          <a:endParaRPr lang="en-US"/>
        </a:p>
      </dgm:t>
    </dgm:pt>
    <dgm:pt modelId="{91F8E4E3-7F75-475C-8881-8125FA738D85}" type="sibTrans" cxnId="{150B86A9-C56F-49C5-A490-955920A7CE58}">
      <dgm:prSet/>
      <dgm:spPr/>
      <dgm:t>
        <a:bodyPr/>
        <a:lstStyle/>
        <a:p>
          <a:endParaRPr lang="en-US"/>
        </a:p>
      </dgm:t>
    </dgm:pt>
    <dgm:pt modelId="{DEF7C258-2814-4952-9F5E-BDE9164C7AFB}">
      <dgm:prSet phldrT="[Text]"/>
      <dgm:spPr/>
      <dgm:t>
        <a:bodyPr/>
        <a:lstStyle/>
        <a:p>
          <a:r>
            <a:rPr lang="en-CA" dirty="0" smtClean="0"/>
            <a:t>Restrained Cash Flow</a:t>
          </a:r>
          <a:endParaRPr lang="en-US" dirty="0"/>
        </a:p>
      </dgm:t>
    </dgm:pt>
    <dgm:pt modelId="{D48DD881-ABE8-44FE-B735-73D3833768F8}" type="parTrans" cxnId="{20647492-C53F-4EF8-B96C-A2FCB677ECA9}">
      <dgm:prSet/>
      <dgm:spPr/>
      <dgm:t>
        <a:bodyPr/>
        <a:lstStyle/>
        <a:p>
          <a:endParaRPr lang="en-US"/>
        </a:p>
      </dgm:t>
    </dgm:pt>
    <dgm:pt modelId="{9C79405C-296B-4055-95F6-420B22A0AAB0}" type="sibTrans" cxnId="{20647492-C53F-4EF8-B96C-A2FCB677ECA9}">
      <dgm:prSet/>
      <dgm:spPr/>
      <dgm:t>
        <a:bodyPr/>
        <a:lstStyle/>
        <a:p>
          <a:endParaRPr lang="en-US"/>
        </a:p>
      </dgm:t>
    </dgm:pt>
    <dgm:pt modelId="{C40502DF-33AC-4F4E-9948-3FD8D30E2C45}">
      <dgm:prSet phldrT="[Text]"/>
      <dgm:spPr/>
      <dgm:t>
        <a:bodyPr/>
        <a:lstStyle/>
        <a:p>
          <a:r>
            <a:rPr lang="en-CA" dirty="0" smtClean="0"/>
            <a:t>Outflow of cash for last 3 years</a:t>
          </a:r>
          <a:endParaRPr lang="en-US" dirty="0"/>
        </a:p>
      </dgm:t>
    </dgm:pt>
    <dgm:pt modelId="{5937F5F8-FF70-48E6-BF38-D8B31D109F52}" type="parTrans" cxnId="{30B7FB4C-0FC5-4371-8CB1-B63F9991E6A0}">
      <dgm:prSet/>
      <dgm:spPr/>
      <dgm:t>
        <a:bodyPr/>
        <a:lstStyle/>
        <a:p>
          <a:endParaRPr lang="en-US"/>
        </a:p>
      </dgm:t>
    </dgm:pt>
    <dgm:pt modelId="{52126716-82DE-4DA6-A974-D175954AFD26}" type="sibTrans" cxnId="{30B7FB4C-0FC5-4371-8CB1-B63F9991E6A0}">
      <dgm:prSet/>
      <dgm:spPr/>
      <dgm:t>
        <a:bodyPr/>
        <a:lstStyle/>
        <a:p>
          <a:endParaRPr lang="en-US"/>
        </a:p>
      </dgm:t>
    </dgm:pt>
    <dgm:pt modelId="{3DB0CDE3-DD77-4EC3-AEBE-05930CF26166}">
      <dgm:prSet phldrT="[Text]"/>
      <dgm:spPr/>
      <dgm:t>
        <a:bodyPr/>
        <a:lstStyle/>
        <a:p>
          <a:r>
            <a:rPr lang="en-CA" dirty="0" smtClean="0"/>
            <a:t>Available Capacity</a:t>
          </a:r>
          <a:endParaRPr lang="en-US" dirty="0"/>
        </a:p>
      </dgm:t>
    </dgm:pt>
    <dgm:pt modelId="{0DC830FB-A45E-4138-9046-957523E212FC}" type="parTrans" cxnId="{1BD6DDAA-97E1-4F94-B8F8-7B5F3B4BA672}">
      <dgm:prSet/>
      <dgm:spPr/>
      <dgm:t>
        <a:bodyPr/>
        <a:lstStyle/>
        <a:p>
          <a:endParaRPr lang="en-US"/>
        </a:p>
      </dgm:t>
    </dgm:pt>
    <dgm:pt modelId="{4FBBE67C-38A8-43AA-A19D-708C5C2225BD}" type="sibTrans" cxnId="{1BD6DDAA-97E1-4F94-B8F8-7B5F3B4BA672}">
      <dgm:prSet/>
      <dgm:spPr/>
      <dgm:t>
        <a:bodyPr/>
        <a:lstStyle/>
        <a:p>
          <a:endParaRPr lang="en-US"/>
        </a:p>
      </dgm:t>
    </dgm:pt>
    <dgm:pt modelId="{9498B298-E263-4594-AD6B-C9D2E8B5EB26}" type="pres">
      <dgm:prSet presAssocID="{B38F83AF-EF71-4281-979F-15F72AF538F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D8C15969-57BC-477B-A605-7BADA6AA42B2}" type="pres">
      <dgm:prSet presAssocID="{E8CE636F-B865-4FDE-8807-C08C37B2DA70}" presName="root" presStyleCnt="0"/>
      <dgm:spPr/>
    </dgm:pt>
    <dgm:pt modelId="{4A25E2FF-7B83-447C-A4EA-E998AA418BCB}" type="pres">
      <dgm:prSet presAssocID="{E8CE636F-B865-4FDE-8807-C08C37B2DA70}" presName="rootComposite" presStyleCnt="0"/>
      <dgm:spPr/>
    </dgm:pt>
    <dgm:pt modelId="{F8955BC3-CD59-4BDD-8D94-C3DACEBD61D3}" type="pres">
      <dgm:prSet presAssocID="{E8CE636F-B865-4FDE-8807-C08C37B2DA70}" presName="rootText" presStyleLbl="node1" presStyleIdx="0" presStyleCnt="4" custLinFactNeighborY="2544"/>
      <dgm:spPr/>
      <dgm:t>
        <a:bodyPr/>
        <a:lstStyle/>
        <a:p>
          <a:endParaRPr lang="en-US"/>
        </a:p>
      </dgm:t>
    </dgm:pt>
    <dgm:pt modelId="{0FA50DF2-75CE-435A-BF2A-646A39DADEDC}" type="pres">
      <dgm:prSet presAssocID="{E8CE636F-B865-4FDE-8807-C08C37B2DA70}" presName="rootConnector" presStyleLbl="node1" presStyleIdx="0" presStyleCnt="4"/>
      <dgm:spPr/>
      <dgm:t>
        <a:bodyPr/>
        <a:lstStyle/>
        <a:p>
          <a:endParaRPr lang="en-CA"/>
        </a:p>
      </dgm:t>
    </dgm:pt>
    <dgm:pt modelId="{88D5E5D4-A5FE-49AA-BC5F-FBE6331F36BF}" type="pres">
      <dgm:prSet presAssocID="{E8CE636F-B865-4FDE-8807-C08C37B2DA70}" presName="childShape" presStyleCnt="0"/>
      <dgm:spPr/>
    </dgm:pt>
    <dgm:pt modelId="{18647786-8D97-4AA7-B3A2-FAF301FA6BF2}" type="pres">
      <dgm:prSet presAssocID="{5EF25143-8182-4AA0-B8AC-3374BCA0AC3C}" presName="Name13" presStyleLbl="parChTrans1D2" presStyleIdx="0" presStyleCnt="4"/>
      <dgm:spPr/>
      <dgm:t>
        <a:bodyPr/>
        <a:lstStyle/>
        <a:p>
          <a:endParaRPr lang="en-CA"/>
        </a:p>
      </dgm:t>
    </dgm:pt>
    <dgm:pt modelId="{199C4BF1-CB2A-4401-AE23-077A800462CF}" type="pres">
      <dgm:prSet presAssocID="{1A64F499-EE5B-45C5-A2CD-DE5C9B2E7DB7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1E5AC-E5FB-4D54-A3B7-2186A27F2992}" type="pres">
      <dgm:prSet presAssocID="{43A16E12-C182-493D-9E35-69D02E5663C0}" presName="root" presStyleCnt="0"/>
      <dgm:spPr/>
    </dgm:pt>
    <dgm:pt modelId="{6558A71B-FD1A-492D-B4ED-77730B6F145F}" type="pres">
      <dgm:prSet presAssocID="{43A16E12-C182-493D-9E35-69D02E5663C0}" presName="rootComposite" presStyleCnt="0"/>
      <dgm:spPr/>
    </dgm:pt>
    <dgm:pt modelId="{93CE5DB2-7278-42A0-856C-EC59FADBFA9C}" type="pres">
      <dgm:prSet presAssocID="{43A16E12-C182-493D-9E35-69D02E5663C0}" presName="rootText" presStyleLbl="node1" presStyleIdx="1" presStyleCnt="4"/>
      <dgm:spPr/>
      <dgm:t>
        <a:bodyPr/>
        <a:lstStyle/>
        <a:p>
          <a:endParaRPr lang="en-CA"/>
        </a:p>
      </dgm:t>
    </dgm:pt>
    <dgm:pt modelId="{A2F6E690-E977-402C-B1D6-16C6EFA1FC6A}" type="pres">
      <dgm:prSet presAssocID="{43A16E12-C182-493D-9E35-69D02E5663C0}" presName="rootConnector" presStyleLbl="node1" presStyleIdx="1" presStyleCnt="4"/>
      <dgm:spPr/>
      <dgm:t>
        <a:bodyPr/>
        <a:lstStyle/>
        <a:p>
          <a:endParaRPr lang="en-CA"/>
        </a:p>
      </dgm:t>
    </dgm:pt>
    <dgm:pt modelId="{4C55F6CF-5636-45B1-9CFD-FE5370D23CA5}" type="pres">
      <dgm:prSet presAssocID="{43A16E12-C182-493D-9E35-69D02E5663C0}" presName="childShape" presStyleCnt="0"/>
      <dgm:spPr/>
    </dgm:pt>
    <dgm:pt modelId="{21904ECF-6B77-4079-94E5-2342C8418A0F}" type="pres">
      <dgm:prSet presAssocID="{EFE89740-6EEC-40B2-A524-CE4DBF75449B}" presName="Name13" presStyleLbl="parChTrans1D2" presStyleIdx="1" presStyleCnt="4"/>
      <dgm:spPr/>
      <dgm:t>
        <a:bodyPr/>
        <a:lstStyle/>
        <a:p>
          <a:endParaRPr lang="en-CA"/>
        </a:p>
      </dgm:t>
    </dgm:pt>
    <dgm:pt modelId="{E4213A96-2235-4C33-8C4E-6959FF7849DD}" type="pres">
      <dgm:prSet presAssocID="{B61DB66C-41EF-4A8C-9E4B-1F5414D40E30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0D161-4568-49DF-8AD9-3E1B7EDAB003}" type="pres">
      <dgm:prSet presAssocID="{3DB0CDE3-DD77-4EC3-AEBE-05930CF26166}" presName="root" presStyleCnt="0"/>
      <dgm:spPr/>
    </dgm:pt>
    <dgm:pt modelId="{11E86A58-3A6E-41D3-B781-BAAB4F2A4F56}" type="pres">
      <dgm:prSet presAssocID="{3DB0CDE3-DD77-4EC3-AEBE-05930CF26166}" presName="rootComposite" presStyleCnt="0"/>
      <dgm:spPr/>
    </dgm:pt>
    <dgm:pt modelId="{967EEA3D-4417-4491-8747-7B0CEAFFC388}" type="pres">
      <dgm:prSet presAssocID="{3DB0CDE3-DD77-4EC3-AEBE-05930CF26166}" presName="rootText" presStyleLbl="node1" presStyleIdx="2" presStyleCnt="4"/>
      <dgm:spPr/>
      <dgm:t>
        <a:bodyPr/>
        <a:lstStyle/>
        <a:p>
          <a:endParaRPr lang="en-CA"/>
        </a:p>
      </dgm:t>
    </dgm:pt>
    <dgm:pt modelId="{C7D8A321-BCD3-4C18-839E-2D2253FC9ECD}" type="pres">
      <dgm:prSet presAssocID="{3DB0CDE3-DD77-4EC3-AEBE-05930CF26166}" presName="rootConnector" presStyleLbl="node1" presStyleIdx="2" presStyleCnt="4"/>
      <dgm:spPr/>
      <dgm:t>
        <a:bodyPr/>
        <a:lstStyle/>
        <a:p>
          <a:endParaRPr lang="en-CA"/>
        </a:p>
      </dgm:t>
    </dgm:pt>
    <dgm:pt modelId="{BA24F94E-162D-409B-87E5-01F5B7EF9CBE}" type="pres">
      <dgm:prSet presAssocID="{3DB0CDE3-DD77-4EC3-AEBE-05930CF26166}" presName="childShape" presStyleCnt="0"/>
      <dgm:spPr/>
    </dgm:pt>
    <dgm:pt modelId="{59DEAC48-3E02-43A0-8084-272DEC2CED2D}" type="pres">
      <dgm:prSet presAssocID="{54ABEBBB-1690-465F-801C-B236526EAD87}" presName="Name13" presStyleLbl="parChTrans1D2" presStyleIdx="2" presStyleCnt="4"/>
      <dgm:spPr/>
      <dgm:t>
        <a:bodyPr/>
        <a:lstStyle/>
        <a:p>
          <a:endParaRPr lang="en-CA"/>
        </a:p>
      </dgm:t>
    </dgm:pt>
    <dgm:pt modelId="{1EE64918-E474-4106-ACE5-F736E00A3889}" type="pres">
      <dgm:prSet presAssocID="{EE668D3D-4B46-4499-B0CF-936764877DA6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442D6-723B-4279-BE56-A6A99CA4731A}" type="pres">
      <dgm:prSet presAssocID="{DEF7C258-2814-4952-9F5E-BDE9164C7AFB}" presName="root" presStyleCnt="0"/>
      <dgm:spPr/>
    </dgm:pt>
    <dgm:pt modelId="{121DF4AC-869B-4B24-B9AA-D9321FF0971F}" type="pres">
      <dgm:prSet presAssocID="{DEF7C258-2814-4952-9F5E-BDE9164C7AFB}" presName="rootComposite" presStyleCnt="0"/>
      <dgm:spPr/>
    </dgm:pt>
    <dgm:pt modelId="{7BD8C299-48EA-43D6-A354-5C9D25FDFE74}" type="pres">
      <dgm:prSet presAssocID="{DEF7C258-2814-4952-9F5E-BDE9164C7AFB}" presName="rootText" presStyleLbl="node1" presStyleIdx="3" presStyleCnt="4"/>
      <dgm:spPr/>
      <dgm:t>
        <a:bodyPr/>
        <a:lstStyle/>
        <a:p>
          <a:endParaRPr lang="en-CA"/>
        </a:p>
      </dgm:t>
    </dgm:pt>
    <dgm:pt modelId="{DC375BE0-A203-47D9-AC4E-52D8280D3986}" type="pres">
      <dgm:prSet presAssocID="{DEF7C258-2814-4952-9F5E-BDE9164C7AFB}" presName="rootConnector" presStyleLbl="node1" presStyleIdx="3" presStyleCnt="4"/>
      <dgm:spPr/>
      <dgm:t>
        <a:bodyPr/>
        <a:lstStyle/>
        <a:p>
          <a:endParaRPr lang="en-CA"/>
        </a:p>
      </dgm:t>
    </dgm:pt>
    <dgm:pt modelId="{BCF3884B-8ADB-4CD2-91F9-BC05CD902110}" type="pres">
      <dgm:prSet presAssocID="{DEF7C258-2814-4952-9F5E-BDE9164C7AFB}" presName="childShape" presStyleCnt="0"/>
      <dgm:spPr/>
    </dgm:pt>
    <dgm:pt modelId="{B272838F-DDCE-4947-9883-2CD546CAF397}" type="pres">
      <dgm:prSet presAssocID="{5937F5F8-FF70-48E6-BF38-D8B31D109F52}" presName="Name13" presStyleLbl="parChTrans1D2" presStyleIdx="3" presStyleCnt="4"/>
      <dgm:spPr/>
      <dgm:t>
        <a:bodyPr/>
        <a:lstStyle/>
        <a:p>
          <a:endParaRPr lang="en-CA"/>
        </a:p>
      </dgm:t>
    </dgm:pt>
    <dgm:pt modelId="{AB79B1AE-566B-4C1B-9D30-874D306C6790}" type="pres">
      <dgm:prSet presAssocID="{C40502DF-33AC-4F4E-9948-3FD8D30E2C45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EADF4F-42D8-40C1-9C87-8E3E07DB8503}" type="presOf" srcId="{DEF7C258-2814-4952-9F5E-BDE9164C7AFB}" destId="{DC375BE0-A203-47D9-AC4E-52D8280D3986}" srcOrd="1" destOrd="0" presId="urn:microsoft.com/office/officeart/2005/8/layout/hierarchy3"/>
    <dgm:cxn modelId="{D0E7D4D1-17FC-412F-A0A6-AD44C85F5B4D}" type="presOf" srcId="{3DB0CDE3-DD77-4EC3-AEBE-05930CF26166}" destId="{967EEA3D-4417-4491-8747-7B0CEAFFC388}" srcOrd="0" destOrd="0" presId="urn:microsoft.com/office/officeart/2005/8/layout/hierarchy3"/>
    <dgm:cxn modelId="{30B7FB4C-0FC5-4371-8CB1-B63F9991E6A0}" srcId="{DEF7C258-2814-4952-9F5E-BDE9164C7AFB}" destId="{C40502DF-33AC-4F4E-9948-3FD8D30E2C45}" srcOrd="0" destOrd="0" parTransId="{5937F5F8-FF70-48E6-BF38-D8B31D109F52}" sibTransId="{52126716-82DE-4DA6-A974-D175954AFD26}"/>
    <dgm:cxn modelId="{2EB6EFD8-16C9-49E2-B7D2-3557F17341B1}" type="presOf" srcId="{1A64F499-EE5B-45C5-A2CD-DE5C9B2E7DB7}" destId="{199C4BF1-CB2A-4401-AE23-077A800462CF}" srcOrd="0" destOrd="0" presId="urn:microsoft.com/office/officeart/2005/8/layout/hierarchy3"/>
    <dgm:cxn modelId="{30EC04FC-F510-4EBD-8451-3275CE1DAFEA}" type="presOf" srcId="{43A16E12-C182-493D-9E35-69D02E5663C0}" destId="{A2F6E690-E977-402C-B1D6-16C6EFA1FC6A}" srcOrd="1" destOrd="0" presId="urn:microsoft.com/office/officeart/2005/8/layout/hierarchy3"/>
    <dgm:cxn modelId="{150B86A9-C56F-49C5-A490-955920A7CE58}" srcId="{3DB0CDE3-DD77-4EC3-AEBE-05930CF26166}" destId="{EE668D3D-4B46-4499-B0CF-936764877DA6}" srcOrd="0" destOrd="0" parTransId="{54ABEBBB-1690-465F-801C-B236526EAD87}" sibTransId="{91F8E4E3-7F75-475C-8881-8125FA738D85}"/>
    <dgm:cxn modelId="{C4A55E9B-9CDD-4505-A6A2-2B1E9D204A37}" type="presOf" srcId="{5EF25143-8182-4AA0-B8AC-3374BCA0AC3C}" destId="{18647786-8D97-4AA7-B3A2-FAF301FA6BF2}" srcOrd="0" destOrd="0" presId="urn:microsoft.com/office/officeart/2005/8/layout/hierarchy3"/>
    <dgm:cxn modelId="{C1615D09-3392-4296-8D7C-52BA51F394B3}" type="presOf" srcId="{5937F5F8-FF70-48E6-BF38-D8B31D109F52}" destId="{B272838F-DDCE-4947-9883-2CD546CAF397}" srcOrd="0" destOrd="0" presId="urn:microsoft.com/office/officeart/2005/8/layout/hierarchy3"/>
    <dgm:cxn modelId="{1BD6DDAA-97E1-4F94-B8F8-7B5F3B4BA672}" srcId="{B38F83AF-EF71-4281-979F-15F72AF538F3}" destId="{3DB0CDE3-DD77-4EC3-AEBE-05930CF26166}" srcOrd="2" destOrd="0" parTransId="{0DC830FB-A45E-4138-9046-957523E212FC}" sibTransId="{4FBBE67C-38A8-43AA-A19D-708C5C2225BD}"/>
    <dgm:cxn modelId="{7DF4F2EF-BF00-447F-AE95-10F3A75EA4F5}" srcId="{43A16E12-C182-493D-9E35-69D02E5663C0}" destId="{B61DB66C-41EF-4A8C-9E4B-1F5414D40E30}" srcOrd="0" destOrd="0" parTransId="{EFE89740-6EEC-40B2-A524-CE4DBF75449B}" sibTransId="{3BE448D9-9717-4681-8399-97D535E68501}"/>
    <dgm:cxn modelId="{F5EDCBEC-B285-4261-9D28-6CB97FFD36EF}" srcId="{E8CE636F-B865-4FDE-8807-C08C37B2DA70}" destId="{1A64F499-EE5B-45C5-A2CD-DE5C9B2E7DB7}" srcOrd="0" destOrd="0" parTransId="{5EF25143-8182-4AA0-B8AC-3374BCA0AC3C}" sibTransId="{45FC6189-A510-4D4F-A0D2-3B51FEE9964E}"/>
    <dgm:cxn modelId="{9801E8C1-9D63-42A7-A702-0F1DE05063B6}" type="presOf" srcId="{DEF7C258-2814-4952-9F5E-BDE9164C7AFB}" destId="{7BD8C299-48EA-43D6-A354-5C9D25FDFE74}" srcOrd="0" destOrd="0" presId="urn:microsoft.com/office/officeart/2005/8/layout/hierarchy3"/>
    <dgm:cxn modelId="{341D26C3-BBC2-434A-B038-FF29BEDC1D1E}" type="presOf" srcId="{3DB0CDE3-DD77-4EC3-AEBE-05930CF26166}" destId="{C7D8A321-BCD3-4C18-839E-2D2253FC9ECD}" srcOrd="1" destOrd="0" presId="urn:microsoft.com/office/officeart/2005/8/layout/hierarchy3"/>
    <dgm:cxn modelId="{40190480-2003-487D-AFD6-A674C6391C9C}" type="presOf" srcId="{E8CE636F-B865-4FDE-8807-C08C37B2DA70}" destId="{F8955BC3-CD59-4BDD-8D94-C3DACEBD61D3}" srcOrd="0" destOrd="0" presId="urn:microsoft.com/office/officeart/2005/8/layout/hierarchy3"/>
    <dgm:cxn modelId="{691CC3F9-76F3-4987-BEF3-AA0DE41859D0}" type="presOf" srcId="{C40502DF-33AC-4F4E-9948-3FD8D30E2C45}" destId="{AB79B1AE-566B-4C1B-9D30-874D306C6790}" srcOrd="0" destOrd="0" presId="urn:microsoft.com/office/officeart/2005/8/layout/hierarchy3"/>
    <dgm:cxn modelId="{34F0EB31-1342-4266-A37F-1505D55CCCF6}" type="presOf" srcId="{43A16E12-C182-493D-9E35-69D02E5663C0}" destId="{93CE5DB2-7278-42A0-856C-EC59FADBFA9C}" srcOrd="0" destOrd="0" presId="urn:microsoft.com/office/officeart/2005/8/layout/hierarchy3"/>
    <dgm:cxn modelId="{79DD3DB3-E8FB-431D-A25D-EDDCA20AEA97}" type="presOf" srcId="{B61DB66C-41EF-4A8C-9E4B-1F5414D40E30}" destId="{E4213A96-2235-4C33-8C4E-6959FF7849DD}" srcOrd="0" destOrd="0" presId="urn:microsoft.com/office/officeart/2005/8/layout/hierarchy3"/>
    <dgm:cxn modelId="{20647492-C53F-4EF8-B96C-A2FCB677ECA9}" srcId="{B38F83AF-EF71-4281-979F-15F72AF538F3}" destId="{DEF7C258-2814-4952-9F5E-BDE9164C7AFB}" srcOrd="3" destOrd="0" parTransId="{D48DD881-ABE8-44FE-B735-73D3833768F8}" sibTransId="{9C79405C-296B-4055-95F6-420B22A0AAB0}"/>
    <dgm:cxn modelId="{875AE000-9C09-4D8D-B207-23DDB870B0B8}" type="presOf" srcId="{B38F83AF-EF71-4281-979F-15F72AF538F3}" destId="{9498B298-E263-4594-AD6B-C9D2E8B5EB26}" srcOrd="0" destOrd="0" presId="urn:microsoft.com/office/officeart/2005/8/layout/hierarchy3"/>
    <dgm:cxn modelId="{CE19508E-64D6-4B72-BE24-38973229E132}" type="presOf" srcId="{EE668D3D-4B46-4499-B0CF-936764877DA6}" destId="{1EE64918-E474-4106-ACE5-F736E00A3889}" srcOrd="0" destOrd="0" presId="urn:microsoft.com/office/officeart/2005/8/layout/hierarchy3"/>
    <dgm:cxn modelId="{EB955EB9-8B2C-4ECA-97C0-BB001AE67B7A}" type="presOf" srcId="{EFE89740-6EEC-40B2-A524-CE4DBF75449B}" destId="{21904ECF-6B77-4079-94E5-2342C8418A0F}" srcOrd="0" destOrd="0" presId="urn:microsoft.com/office/officeart/2005/8/layout/hierarchy3"/>
    <dgm:cxn modelId="{F9A4E60E-8993-47F7-9C73-D4EE169A6497}" srcId="{B38F83AF-EF71-4281-979F-15F72AF538F3}" destId="{E8CE636F-B865-4FDE-8807-C08C37B2DA70}" srcOrd="0" destOrd="0" parTransId="{80C8A310-9C0F-4664-AFD0-5203F5D4DCFE}" sibTransId="{821E7F08-87C0-4855-AA12-9906EF73BB5D}"/>
    <dgm:cxn modelId="{96EEE146-CC99-4BE4-8A1B-1E67CB4977CC}" type="presOf" srcId="{54ABEBBB-1690-465F-801C-B236526EAD87}" destId="{59DEAC48-3E02-43A0-8084-272DEC2CED2D}" srcOrd="0" destOrd="0" presId="urn:microsoft.com/office/officeart/2005/8/layout/hierarchy3"/>
    <dgm:cxn modelId="{55388A23-AE33-4ED3-BF6F-B333D8B2F073}" type="presOf" srcId="{E8CE636F-B865-4FDE-8807-C08C37B2DA70}" destId="{0FA50DF2-75CE-435A-BF2A-646A39DADEDC}" srcOrd="1" destOrd="0" presId="urn:microsoft.com/office/officeart/2005/8/layout/hierarchy3"/>
    <dgm:cxn modelId="{C9D2FFF7-0225-4D81-ADB4-3D43010A0A73}" srcId="{B38F83AF-EF71-4281-979F-15F72AF538F3}" destId="{43A16E12-C182-493D-9E35-69D02E5663C0}" srcOrd="1" destOrd="0" parTransId="{5534DC05-628D-4735-9D0F-C228B97C3187}" sibTransId="{059F7187-E368-4327-B517-F097032D3028}"/>
    <dgm:cxn modelId="{D04DF778-B0E1-436D-9108-5375F7E24E63}" type="presParOf" srcId="{9498B298-E263-4594-AD6B-C9D2E8B5EB26}" destId="{D8C15969-57BC-477B-A605-7BADA6AA42B2}" srcOrd="0" destOrd="0" presId="urn:microsoft.com/office/officeart/2005/8/layout/hierarchy3"/>
    <dgm:cxn modelId="{669ADCEA-7763-4939-87DF-F68BB4FF1A9C}" type="presParOf" srcId="{D8C15969-57BC-477B-A605-7BADA6AA42B2}" destId="{4A25E2FF-7B83-447C-A4EA-E998AA418BCB}" srcOrd="0" destOrd="0" presId="urn:microsoft.com/office/officeart/2005/8/layout/hierarchy3"/>
    <dgm:cxn modelId="{154DEE4D-CA01-4F2F-B2DA-C9E8608E08AA}" type="presParOf" srcId="{4A25E2FF-7B83-447C-A4EA-E998AA418BCB}" destId="{F8955BC3-CD59-4BDD-8D94-C3DACEBD61D3}" srcOrd="0" destOrd="0" presId="urn:microsoft.com/office/officeart/2005/8/layout/hierarchy3"/>
    <dgm:cxn modelId="{8ED1A05D-5CFA-408C-A9F9-F3E13A471E04}" type="presParOf" srcId="{4A25E2FF-7B83-447C-A4EA-E998AA418BCB}" destId="{0FA50DF2-75CE-435A-BF2A-646A39DADEDC}" srcOrd="1" destOrd="0" presId="urn:microsoft.com/office/officeart/2005/8/layout/hierarchy3"/>
    <dgm:cxn modelId="{D9B69BA1-6016-47C0-8F85-5ABF3507D613}" type="presParOf" srcId="{D8C15969-57BC-477B-A605-7BADA6AA42B2}" destId="{88D5E5D4-A5FE-49AA-BC5F-FBE6331F36BF}" srcOrd="1" destOrd="0" presId="urn:microsoft.com/office/officeart/2005/8/layout/hierarchy3"/>
    <dgm:cxn modelId="{4AD6C365-ADBA-47A4-A49A-22CC36A81985}" type="presParOf" srcId="{88D5E5D4-A5FE-49AA-BC5F-FBE6331F36BF}" destId="{18647786-8D97-4AA7-B3A2-FAF301FA6BF2}" srcOrd="0" destOrd="0" presId="urn:microsoft.com/office/officeart/2005/8/layout/hierarchy3"/>
    <dgm:cxn modelId="{A9A1AFF4-188B-45FD-B04C-96E192EFA02C}" type="presParOf" srcId="{88D5E5D4-A5FE-49AA-BC5F-FBE6331F36BF}" destId="{199C4BF1-CB2A-4401-AE23-077A800462CF}" srcOrd="1" destOrd="0" presId="urn:microsoft.com/office/officeart/2005/8/layout/hierarchy3"/>
    <dgm:cxn modelId="{B0CB714B-3B25-4328-B0B5-D85A50D969A4}" type="presParOf" srcId="{9498B298-E263-4594-AD6B-C9D2E8B5EB26}" destId="{3EF1E5AC-E5FB-4D54-A3B7-2186A27F2992}" srcOrd="1" destOrd="0" presId="urn:microsoft.com/office/officeart/2005/8/layout/hierarchy3"/>
    <dgm:cxn modelId="{CBA066A3-FA8A-4F32-A89D-E2018579CA0D}" type="presParOf" srcId="{3EF1E5AC-E5FB-4D54-A3B7-2186A27F2992}" destId="{6558A71B-FD1A-492D-B4ED-77730B6F145F}" srcOrd="0" destOrd="0" presId="urn:microsoft.com/office/officeart/2005/8/layout/hierarchy3"/>
    <dgm:cxn modelId="{EB3BD5EA-AF29-48D4-A03C-684A48B503EF}" type="presParOf" srcId="{6558A71B-FD1A-492D-B4ED-77730B6F145F}" destId="{93CE5DB2-7278-42A0-856C-EC59FADBFA9C}" srcOrd="0" destOrd="0" presId="urn:microsoft.com/office/officeart/2005/8/layout/hierarchy3"/>
    <dgm:cxn modelId="{37E940DA-7D6E-4B8A-987E-85818CB15FED}" type="presParOf" srcId="{6558A71B-FD1A-492D-B4ED-77730B6F145F}" destId="{A2F6E690-E977-402C-B1D6-16C6EFA1FC6A}" srcOrd="1" destOrd="0" presId="urn:microsoft.com/office/officeart/2005/8/layout/hierarchy3"/>
    <dgm:cxn modelId="{40CC09B1-E388-4003-A3AC-19ED6AB75CB4}" type="presParOf" srcId="{3EF1E5AC-E5FB-4D54-A3B7-2186A27F2992}" destId="{4C55F6CF-5636-45B1-9CFD-FE5370D23CA5}" srcOrd="1" destOrd="0" presId="urn:microsoft.com/office/officeart/2005/8/layout/hierarchy3"/>
    <dgm:cxn modelId="{450D7B61-A479-494B-A21F-CA678539B2C7}" type="presParOf" srcId="{4C55F6CF-5636-45B1-9CFD-FE5370D23CA5}" destId="{21904ECF-6B77-4079-94E5-2342C8418A0F}" srcOrd="0" destOrd="0" presId="urn:microsoft.com/office/officeart/2005/8/layout/hierarchy3"/>
    <dgm:cxn modelId="{FE42BBC2-0BF2-4DCF-A953-D681DEE4E349}" type="presParOf" srcId="{4C55F6CF-5636-45B1-9CFD-FE5370D23CA5}" destId="{E4213A96-2235-4C33-8C4E-6959FF7849DD}" srcOrd="1" destOrd="0" presId="urn:microsoft.com/office/officeart/2005/8/layout/hierarchy3"/>
    <dgm:cxn modelId="{E9739ACE-AD11-4ADA-BB3B-0AD09320D370}" type="presParOf" srcId="{9498B298-E263-4594-AD6B-C9D2E8B5EB26}" destId="{9510D161-4568-49DF-8AD9-3E1B7EDAB003}" srcOrd="2" destOrd="0" presId="urn:microsoft.com/office/officeart/2005/8/layout/hierarchy3"/>
    <dgm:cxn modelId="{F5FB29A2-A62C-4E33-86B7-AC4295E88C67}" type="presParOf" srcId="{9510D161-4568-49DF-8AD9-3E1B7EDAB003}" destId="{11E86A58-3A6E-41D3-B781-BAAB4F2A4F56}" srcOrd="0" destOrd="0" presId="urn:microsoft.com/office/officeart/2005/8/layout/hierarchy3"/>
    <dgm:cxn modelId="{EFC79293-E0F7-46A6-AC93-F08B6E3E3E9C}" type="presParOf" srcId="{11E86A58-3A6E-41D3-B781-BAAB4F2A4F56}" destId="{967EEA3D-4417-4491-8747-7B0CEAFFC388}" srcOrd="0" destOrd="0" presId="urn:microsoft.com/office/officeart/2005/8/layout/hierarchy3"/>
    <dgm:cxn modelId="{F8382C51-5C33-495B-B451-28DA6698E1DE}" type="presParOf" srcId="{11E86A58-3A6E-41D3-B781-BAAB4F2A4F56}" destId="{C7D8A321-BCD3-4C18-839E-2D2253FC9ECD}" srcOrd="1" destOrd="0" presId="urn:microsoft.com/office/officeart/2005/8/layout/hierarchy3"/>
    <dgm:cxn modelId="{1FDA0781-4138-41D0-B62D-A04D86D60C7A}" type="presParOf" srcId="{9510D161-4568-49DF-8AD9-3E1B7EDAB003}" destId="{BA24F94E-162D-409B-87E5-01F5B7EF9CBE}" srcOrd="1" destOrd="0" presId="urn:microsoft.com/office/officeart/2005/8/layout/hierarchy3"/>
    <dgm:cxn modelId="{8C8837A5-10C8-407A-A6AF-6728BD577E92}" type="presParOf" srcId="{BA24F94E-162D-409B-87E5-01F5B7EF9CBE}" destId="{59DEAC48-3E02-43A0-8084-272DEC2CED2D}" srcOrd="0" destOrd="0" presId="urn:microsoft.com/office/officeart/2005/8/layout/hierarchy3"/>
    <dgm:cxn modelId="{0F7DB808-6393-4258-929E-8C380E7E94C7}" type="presParOf" srcId="{BA24F94E-162D-409B-87E5-01F5B7EF9CBE}" destId="{1EE64918-E474-4106-ACE5-F736E00A3889}" srcOrd="1" destOrd="0" presId="urn:microsoft.com/office/officeart/2005/8/layout/hierarchy3"/>
    <dgm:cxn modelId="{B7D0DB98-D899-4A0D-A646-C875210F3BF3}" type="presParOf" srcId="{9498B298-E263-4594-AD6B-C9D2E8B5EB26}" destId="{EA9442D6-723B-4279-BE56-A6A99CA4731A}" srcOrd="3" destOrd="0" presId="urn:microsoft.com/office/officeart/2005/8/layout/hierarchy3"/>
    <dgm:cxn modelId="{15BC6480-EBC5-4830-A51D-86A3E9896486}" type="presParOf" srcId="{EA9442D6-723B-4279-BE56-A6A99CA4731A}" destId="{121DF4AC-869B-4B24-B9AA-D9321FF0971F}" srcOrd="0" destOrd="0" presId="urn:microsoft.com/office/officeart/2005/8/layout/hierarchy3"/>
    <dgm:cxn modelId="{5D445813-1F41-4F05-A596-A8A5E3127F66}" type="presParOf" srcId="{121DF4AC-869B-4B24-B9AA-D9321FF0971F}" destId="{7BD8C299-48EA-43D6-A354-5C9D25FDFE74}" srcOrd="0" destOrd="0" presId="urn:microsoft.com/office/officeart/2005/8/layout/hierarchy3"/>
    <dgm:cxn modelId="{89FB4046-B69D-4945-BAB3-855B4C8325BB}" type="presParOf" srcId="{121DF4AC-869B-4B24-B9AA-D9321FF0971F}" destId="{DC375BE0-A203-47D9-AC4E-52D8280D3986}" srcOrd="1" destOrd="0" presId="urn:microsoft.com/office/officeart/2005/8/layout/hierarchy3"/>
    <dgm:cxn modelId="{8038C12E-A6B8-4BFE-BBDC-7AD5D3D2DBC7}" type="presParOf" srcId="{EA9442D6-723B-4279-BE56-A6A99CA4731A}" destId="{BCF3884B-8ADB-4CD2-91F9-BC05CD902110}" srcOrd="1" destOrd="0" presId="urn:microsoft.com/office/officeart/2005/8/layout/hierarchy3"/>
    <dgm:cxn modelId="{9D12D191-630D-4261-BCAC-83DD92B38063}" type="presParOf" srcId="{BCF3884B-8ADB-4CD2-91F9-BC05CD902110}" destId="{B272838F-DDCE-4947-9883-2CD546CAF397}" srcOrd="0" destOrd="0" presId="urn:microsoft.com/office/officeart/2005/8/layout/hierarchy3"/>
    <dgm:cxn modelId="{7179D20B-0EED-45F2-943F-47187525B392}" type="presParOf" srcId="{BCF3884B-8ADB-4CD2-91F9-BC05CD902110}" destId="{AB79B1AE-566B-4C1B-9D30-874D306C679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F3D1D6-542B-904F-9A85-2E0398152585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FA0DDD9E-2467-8245-AD1D-0C0032398603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Risk Analysis</a:t>
          </a:r>
          <a:endParaRPr lang="en-US" dirty="0"/>
        </a:p>
      </dgm:t>
    </dgm:pt>
    <dgm:pt modelId="{C83550B6-4D8F-8640-A650-05740E024378}" type="parTrans" cxnId="{BDF011C5-246A-984F-9D60-3FC4DED6E893}">
      <dgm:prSet/>
      <dgm:spPr/>
      <dgm:t>
        <a:bodyPr/>
        <a:lstStyle/>
        <a:p>
          <a:endParaRPr lang="en-US"/>
        </a:p>
      </dgm:t>
    </dgm:pt>
    <dgm:pt modelId="{AF9A9814-131B-9B4D-865C-2F3AECAE7CA7}" type="sibTrans" cxnId="{BDF011C5-246A-984F-9D60-3FC4DED6E893}">
      <dgm:prSet/>
      <dgm:spPr/>
      <dgm:t>
        <a:bodyPr/>
        <a:lstStyle/>
        <a:p>
          <a:endParaRPr lang="en-US"/>
        </a:p>
      </dgm:t>
    </dgm:pt>
    <dgm:pt modelId="{AFD931EB-B666-4C47-A42F-990BCCC5126F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08193FD7-300E-D244-8083-B3E233BB0F44}" type="parTrans" cxnId="{D7683155-BF18-7F47-8171-52685C1F47A1}">
      <dgm:prSet/>
      <dgm:spPr/>
      <dgm:t>
        <a:bodyPr/>
        <a:lstStyle/>
        <a:p>
          <a:endParaRPr lang="en-US"/>
        </a:p>
      </dgm:t>
    </dgm:pt>
    <dgm:pt modelId="{237A31CD-2C91-A048-8CB3-D6DFEDA4AAB0}" type="sibTrans" cxnId="{D7683155-BF18-7F47-8171-52685C1F47A1}">
      <dgm:prSet/>
      <dgm:spPr/>
      <dgm:t>
        <a:bodyPr/>
        <a:lstStyle/>
        <a:p>
          <a:endParaRPr lang="en-US"/>
        </a:p>
      </dgm:t>
    </dgm:pt>
    <dgm:pt modelId="{2F5DAF75-1E7E-7F4D-B938-4012D2671B28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800000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Company Overview</a:t>
          </a:r>
          <a:endParaRPr lang="en-US" dirty="0">
            <a:solidFill>
              <a:srgbClr val="FFFFFF"/>
            </a:solidFill>
          </a:endParaRPr>
        </a:p>
      </dgm:t>
    </dgm:pt>
    <dgm:pt modelId="{008013EA-F825-2E45-9D85-A190174769B0}" type="parTrans" cxnId="{784232ED-4C33-C543-A224-58CC92EC99A7}">
      <dgm:prSet/>
      <dgm:spPr/>
      <dgm:t>
        <a:bodyPr/>
        <a:lstStyle/>
        <a:p>
          <a:endParaRPr lang="en-US"/>
        </a:p>
      </dgm:t>
    </dgm:pt>
    <dgm:pt modelId="{5955CB58-0934-DE4A-8964-ABC4B341CA1C}" type="sibTrans" cxnId="{784232ED-4C33-C543-A224-58CC92EC99A7}">
      <dgm:prSet/>
      <dgm:spPr/>
      <dgm:t>
        <a:bodyPr/>
        <a:lstStyle/>
        <a:p>
          <a:endParaRPr lang="en-US"/>
        </a:p>
      </dgm:t>
    </dgm:pt>
    <dgm:pt modelId="{504F3873-18DF-E940-8D88-E47DE5D1F0D4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Financial Analysis</a:t>
          </a:r>
          <a:endParaRPr lang="en-US" dirty="0"/>
        </a:p>
      </dgm:t>
    </dgm:pt>
    <dgm:pt modelId="{B33773CE-F07F-634F-9650-14CE18D839E0}" type="parTrans" cxnId="{64C69EBB-D56F-BC49-B4BF-AE0C21FDEE95}">
      <dgm:prSet/>
      <dgm:spPr/>
      <dgm:t>
        <a:bodyPr/>
        <a:lstStyle/>
        <a:p>
          <a:endParaRPr lang="en-US"/>
        </a:p>
      </dgm:t>
    </dgm:pt>
    <dgm:pt modelId="{824024C8-F37F-8E45-B254-753E0F4B0536}" type="sibTrans" cxnId="{64C69EBB-D56F-BC49-B4BF-AE0C21FDEE95}">
      <dgm:prSet/>
      <dgm:spPr/>
      <dgm:t>
        <a:bodyPr/>
        <a:lstStyle/>
        <a:p>
          <a:endParaRPr lang="en-US"/>
        </a:p>
      </dgm:t>
    </dgm:pt>
    <dgm:pt modelId="{44828F5E-D7E8-3440-851A-D6FAE7D1AD06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Industry &amp; Competitors</a:t>
          </a:r>
          <a:endParaRPr lang="en-US" dirty="0"/>
        </a:p>
      </dgm:t>
    </dgm:pt>
    <dgm:pt modelId="{4A990A5B-82E6-204F-92B1-E9B5BC09B077}" type="parTrans" cxnId="{9495F993-A62A-844A-B0EB-9B65D9C1EC29}">
      <dgm:prSet/>
      <dgm:spPr/>
      <dgm:t>
        <a:bodyPr/>
        <a:lstStyle/>
        <a:p>
          <a:endParaRPr lang="en-US"/>
        </a:p>
      </dgm:t>
    </dgm:pt>
    <dgm:pt modelId="{A2961536-5672-5247-AABC-A1C7FA34D3A5}" type="sibTrans" cxnId="{9495F993-A62A-844A-B0EB-9B65D9C1EC29}">
      <dgm:prSet/>
      <dgm:spPr/>
      <dgm:t>
        <a:bodyPr/>
        <a:lstStyle/>
        <a:p>
          <a:endParaRPr lang="en-US"/>
        </a:p>
      </dgm:t>
    </dgm:pt>
    <dgm:pt modelId="{CCB72E37-CA61-3949-B033-9AA77AF33800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Valuation</a:t>
          </a:r>
          <a:endParaRPr lang="en-US" dirty="0"/>
        </a:p>
      </dgm:t>
    </dgm:pt>
    <dgm:pt modelId="{CCF88A8C-1566-D448-AA8D-6C57286DB1E9}" type="parTrans" cxnId="{720EADEB-6047-B144-BA9C-247998293051}">
      <dgm:prSet/>
      <dgm:spPr/>
      <dgm:t>
        <a:bodyPr/>
        <a:lstStyle/>
        <a:p>
          <a:endParaRPr lang="en-US"/>
        </a:p>
      </dgm:t>
    </dgm:pt>
    <dgm:pt modelId="{C94CD192-8D8A-BF45-B3FB-90EC66694D10}" type="sibTrans" cxnId="{720EADEB-6047-B144-BA9C-247998293051}">
      <dgm:prSet/>
      <dgm:spPr/>
      <dgm:t>
        <a:bodyPr/>
        <a:lstStyle/>
        <a:p>
          <a:endParaRPr lang="en-US"/>
        </a:p>
      </dgm:t>
    </dgm:pt>
    <dgm:pt modelId="{87EDA391-9B42-3641-820B-F34D5120E4BF}" type="pres">
      <dgm:prSet presAssocID="{10F3D1D6-542B-904F-9A85-2E0398152585}" presName="Name0" presStyleCnt="0">
        <dgm:presLayoutVars>
          <dgm:dir/>
          <dgm:animLvl val="lvl"/>
          <dgm:resizeHandles val="exact"/>
        </dgm:presLayoutVars>
      </dgm:prSet>
      <dgm:spPr/>
    </dgm:pt>
    <dgm:pt modelId="{56C0F8A6-BBB0-8947-ABDD-E37D1AE38519}" type="pres">
      <dgm:prSet presAssocID="{2F5DAF75-1E7E-7F4D-B938-4012D2671B28}" presName="parTxOnly" presStyleLbl="node1" presStyleIdx="0" presStyleCnt="6" custScaleX="79663" custLinFactNeighborX="-7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26FAF-F221-B44E-9D84-BEA319417B06}" type="pres">
      <dgm:prSet presAssocID="{5955CB58-0934-DE4A-8964-ABC4B341CA1C}" presName="parTxOnlySpace" presStyleCnt="0"/>
      <dgm:spPr/>
    </dgm:pt>
    <dgm:pt modelId="{3D128794-C58B-9E42-AFB5-FC60F758EEA3}" type="pres">
      <dgm:prSet presAssocID="{44828F5E-D7E8-3440-851A-D6FAE7D1AD06}" presName="parTxOnly" presStyleLbl="node1" presStyleIdx="1" presStyleCnt="6" custLinFactNeighborY="3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B05A4-E76D-5E42-AB30-7195C61FD556}" type="pres">
      <dgm:prSet presAssocID="{A2961536-5672-5247-AABC-A1C7FA34D3A5}" presName="parTxOnlySpace" presStyleCnt="0"/>
      <dgm:spPr/>
    </dgm:pt>
    <dgm:pt modelId="{8D53EB60-A2F8-BA41-A0F4-355396357349}" type="pres">
      <dgm:prSet presAssocID="{504F3873-18DF-E940-8D88-E47DE5D1F0D4}" presName="parTxOnly" presStyleLbl="node1" presStyleIdx="2" presStyleCnt="6" custScaleX="81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00BD0-4118-A346-936A-A1748549B8B3}" type="pres">
      <dgm:prSet presAssocID="{824024C8-F37F-8E45-B254-753E0F4B0536}" presName="parTxOnlySpace" presStyleCnt="0"/>
      <dgm:spPr/>
    </dgm:pt>
    <dgm:pt modelId="{419ECD71-9603-354F-A204-E926A4CD51E1}" type="pres">
      <dgm:prSet presAssocID="{CCB72E37-CA61-3949-B033-9AA77AF3380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5451DE8-E092-0545-87FB-9BC23EBA95C5}" type="pres">
      <dgm:prSet presAssocID="{C94CD192-8D8A-BF45-B3FB-90EC66694D10}" presName="parTxOnlySpace" presStyleCnt="0"/>
      <dgm:spPr/>
    </dgm:pt>
    <dgm:pt modelId="{B95D0FE7-8802-0445-8BA1-9F527D0CAF7B}" type="pres">
      <dgm:prSet presAssocID="{FA0DDD9E-2467-8245-AD1D-0C0032398603}" presName="parTxOnly" presStyleLbl="node1" presStyleIdx="4" presStyleCnt="6" custLinFactY="-252717" custLinFactNeighborY="-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87B99-3F1E-8A41-838D-E9A3AD620F08}" type="pres">
      <dgm:prSet presAssocID="{AF9A9814-131B-9B4D-865C-2F3AECAE7CA7}" presName="parTxOnlySpace" presStyleCnt="0"/>
      <dgm:spPr/>
    </dgm:pt>
    <dgm:pt modelId="{4D3C0D75-3557-5040-B64E-08534922AE4E}" type="pres">
      <dgm:prSet presAssocID="{AFD931EB-B666-4C47-A42F-990BCCC5126F}" presName="parTxOnly" presStyleLbl="node1" presStyleIdx="5" presStyleCnt="6" custLinFactNeighborY="3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4232ED-4C33-C543-A224-58CC92EC99A7}" srcId="{10F3D1D6-542B-904F-9A85-2E0398152585}" destId="{2F5DAF75-1E7E-7F4D-B938-4012D2671B28}" srcOrd="0" destOrd="0" parTransId="{008013EA-F825-2E45-9D85-A190174769B0}" sibTransId="{5955CB58-0934-DE4A-8964-ABC4B341CA1C}"/>
    <dgm:cxn modelId="{80B669D0-ABF2-4F48-A074-B1450CA85C29}" type="presOf" srcId="{CCB72E37-CA61-3949-B033-9AA77AF33800}" destId="{419ECD71-9603-354F-A204-E926A4CD51E1}" srcOrd="0" destOrd="0" presId="urn:microsoft.com/office/officeart/2005/8/layout/chevron1"/>
    <dgm:cxn modelId="{9495F993-A62A-844A-B0EB-9B65D9C1EC29}" srcId="{10F3D1D6-542B-904F-9A85-2E0398152585}" destId="{44828F5E-D7E8-3440-851A-D6FAE7D1AD06}" srcOrd="1" destOrd="0" parTransId="{4A990A5B-82E6-204F-92B1-E9B5BC09B077}" sibTransId="{A2961536-5672-5247-AABC-A1C7FA34D3A5}"/>
    <dgm:cxn modelId="{EBDAD0E5-5655-7B48-BA7E-2162D3E5FB99}" type="presOf" srcId="{10F3D1D6-542B-904F-9A85-2E0398152585}" destId="{87EDA391-9B42-3641-820B-F34D5120E4BF}" srcOrd="0" destOrd="0" presId="urn:microsoft.com/office/officeart/2005/8/layout/chevron1"/>
    <dgm:cxn modelId="{E18F79E8-E108-6340-BDAD-B397F90C1F51}" type="presOf" srcId="{504F3873-18DF-E940-8D88-E47DE5D1F0D4}" destId="{8D53EB60-A2F8-BA41-A0F4-355396357349}" srcOrd="0" destOrd="0" presId="urn:microsoft.com/office/officeart/2005/8/layout/chevron1"/>
    <dgm:cxn modelId="{E623BE9E-412D-7242-A67D-0B99739B5647}" type="presOf" srcId="{AFD931EB-B666-4C47-A42F-990BCCC5126F}" destId="{4D3C0D75-3557-5040-B64E-08534922AE4E}" srcOrd="0" destOrd="0" presId="urn:microsoft.com/office/officeart/2005/8/layout/chevron1"/>
    <dgm:cxn modelId="{BAD4E2CC-1F7E-7D45-ACBB-EFD514A7DC3B}" type="presOf" srcId="{44828F5E-D7E8-3440-851A-D6FAE7D1AD06}" destId="{3D128794-C58B-9E42-AFB5-FC60F758EEA3}" srcOrd="0" destOrd="0" presId="urn:microsoft.com/office/officeart/2005/8/layout/chevron1"/>
    <dgm:cxn modelId="{D7683155-BF18-7F47-8171-52685C1F47A1}" srcId="{10F3D1D6-542B-904F-9A85-2E0398152585}" destId="{AFD931EB-B666-4C47-A42F-990BCCC5126F}" srcOrd="5" destOrd="0" parTransId="{08193FD7-300E-D244-8083-B3E233BB0F44}" sibTransId="{237A31CD-2C91-A048-8CB3-D6DFEDA4AAB0}"/>
    <dgm:cxn modelId="{2D852B92-CF06-4446-ABC0-C6357F3B3591}" type="presOf" srcId="{FA0DDD9E-2467-8245-AD1D-0C0032398603}" destId="{B95D0FE7-8802-0445-8BA1-9F527D0CAF7B}" srcOrd="0" destOrd="0" presId="urn:microsoft.com/office/officeart/2005/8/layout/chevron1"/>
    <dgm:cxn modelId="{C5FC2365-C1D7-1A45-8365-DC32E2CA4F41}" type="presOf" srcId="{2F5DAF75-1E7E-7F4D-B938-4012D2671B28}" destId="{56C0F8A6-BBB0-8947-ABDD-E37D1AE38519}" srcOrd="0" destOrd="0" presId="urn:microsoft.com/office/officeart/2005/8/layout/chevron1"/>
    <dgm:cxn modelId="{720EADEB-6047-B144-BA9C-247998293051}" srcId="{10F3D1D6-542B-904F-9A85-2E0398152585}" destId="{CCB72E37-CA61-3949-B033-9AA77AF33800}" srcOrd="3" destOrd="0" parTransId="{CCF88A8C-1566-D448-AA8D-6C57286DB1E9}" sibTransId="{C94CD192-8D8A-BF45-B3FB-90EC66694D10}"/>
    <dgm:cxn modelId="{64C69EBB-D56F-BC49-B4BF-AE0C21FDEE95}" srcId="{10F3D1D6-542B-904F-9A85-2E0398152585}" destId="{504F3873-18DF-E940-8D88-E47DE5D1F0D4}" srcOrd="2" destOrd="0" parTransId="{B33773CE-F07F-634F-9650-14CE18D839E0}" sibTransId="{824024C8-F37F-8E45-B254-753E0F4B0536}"/>
    <dgm:cxn modelId="{BDF011C5-246A-984F-9D60-3FC4DED6E893}" srcId="{10F3D1D6-542B-904F-9A85-2E0398152585}" destId="{FA0DDD9E-2467-8245-AD1D-0C0032398603}" srcOrd="4" destOrd="0" parTransId="{C83550B6-4D8F-8640-A650-05740E024378}" sibTransId="{AF9A9814-131B-9B4D-865C-2F3AECAE7CA7}"/>
    <dgm:cxn modelId="{B46FDE6F-5AB9-B843-87EC-E86119C9D425}" type="presParOf" srcId="{87EDA391-9B42-3641-820B-F34D5120E4BF}" destId="{56C0F8A6-BBB0-8947-ABDD-E37D1AE38519}" srcOrd="0" destOrd="0" presId="urn:microsoft.com/office/officeart/2005/8/layout/chevron1"/>
    <dgm:cxn modelId="{EDDCDD02-8B9F-5549-8A7E-72222FE8F6FD}" type="presParOf" srcId="{87EDA391-9B42-3641-820B-F34D5120E4BF}" destId="{34D26FAF-F221-B44E-9D84-BEA319417B06}" srcOrd="1" destOrd="0" presId="urn:microsoft.com/office/officeart/2005/8/layout/chevron1"/>
    <dgm:cxn modelId="{842AAD75-593B-1F4C-8B48-97FB9DA68379}" type="presParOf" srcId="{87EDA391-9B42-3641-820B-F34D5120E4BF}" destId="{3D128794-C58B-9E42-AFB5-FC60F758EEA3}" srcOrd="2" destOrd="0" presId="urn:microsoft.com/office/officeart/2005/8/layout/chevron1"/>
    <dgm:cxn modelId="{70550724-1F3B-DC46-B8CF-4BED3371604D}" type="presParOf" srcId="{87EDA391-9B42-3641-820B-F34D5120E4BF}" destId="{B3AB05A4-E76D-5E42-AB30-7195C61FD556}" srcOrd="3" destOrd="0" presId="urn:microsoft.com/office/officeart/2005/8/layout/chevron1"/>
    <dgm:cxn modelId="{F322360A-872E-FB4F-AA5E-D2F08A5DD8D4}" type="presParOf" srcId="{87EDA391-9B42-3641-820B-F34D5120E4BF}" destId="{8D53EB60-A2F8-BA41-A0F4-355396357349}" srcOrd="4" destOrd="0" presId="urn:microsoft.com/office/officeart/2005/8/layout/chevron1"/>
    <dgm:cxn modelId="{CF58E9EC-37C2-4F4B-8D64-24C0BC8A66F6}" type="presParOf" srcId="{87EDA391-9B42-3641-820B-F34D5120E4BF}" destId="{EBA00BD0-4118-A346-936A-A1748549B8B3}" srcOrd="5" destOrd="0" presId="urn:microsoft.com/office/officeart/2005/8/layout/chevron1"/>
    <dgm:cxn modelId="{57551720-EC29-4D43-B825-23AB0AF9F3A9}" type="presParOf" srcId="{87EDA391-9B42-3641-820B-F34D5120E4BF}" destId="{419ECD71-9603-354F-A204-E926A4CD51E1}" srcOrd="6" destOrd="0" presId="urn:microsoft.com/office/officeart/2005/8/layout/chevron1"/>
    <dgm:cxn modelId="{F853FDC0-D468-8442-99ED-35C6DE969021}" type="presParOf" srcId="{87EDA391-9B42-3641-820B-F34D5120E4BF}" destId="{25451DE8-E092-0545-87FB-9BC23EBA95C5}" srcOrd="7" destOrd="0" presId="urn:microsoft.com/office/officeart/2005/8/layout/chevron1"/>
    <dgm:cxn modelId="{E9E920C9-6367-EB48-BAA1-FE47DB8C5752}" type="presParOf" srcId="{87EDA391-9B42-3641-820B-F34D5120E4BF}" destId="{B95D0FE7-8802-0445-8BA1-9F527D0CAF7B}" srcOrd="8" destOrd="0" presId="urn:microsoft.com/office/officeart/2005/8/layout/chevron1"/>
    <dgm:cxn modelId="{830BB1CC-3E1E-6C42-87A4-EA9FC5672597}" type="presParOf" srcId="{87EDA391-9B42-3641-820B-F34D5120E4BF}" destId="{02187B99-3F1E-8A41-838D-E9A3AD620F08}" srcOrd="9" destOrd="0" presId="urn:microsoft.com/office/officeart/2005/8/layout/chevron1"/>
    <dgm:cxn modelId="{4F978422-ABB6-384A-A863-D800781D5354}" type="presParOf" srcId="{87EDA391-9B42-3641-820B-F34D5120E4BF}" destId="{4D3C0D75-3557-5040-B64E-08534922AE4E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F3D1D6-542B-904F-9A85-2E0398152585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FA0DDD9E-2467-8245-AD1D-0C0032398603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Risk Analysis</a:t>
          </a:r>
          <a:endParaRPr lang="en-US" dirty="0"/>
        </a:p>
      </dgm:t>
    </dgm:pt>
    <dgm:pt modelId="{C83550B6-4D8F-8640-A650-05740E024378}" type="parTrans" cxnId="{BDF011C5-246A-984F-9D60-3FC4DED6E893}">
      <dgm:prSet/>
      <dgm:spPr/>
      <dgm:t>
        <a:bodyPr/>
        <a:lstStyle/>
        <a:p>
          <a:endParaRPr lang="en-US"/>
        </a:p>
      </dgm:t>
    </dgm:pt>
    <dgm:pt modelId="{AF9A9814-131B-9B4D-865C-2F3AECAE7CA7}" type="sibTrans" cxnId="{BDF011C5-246A-984F-9D60-3FC4DED6E893}">
      <dgm:prSet/>
      <dgm:spPr/>
      <dgm:t>
        <a:bodyPr/>
        <a:lstStyle/>
        <a:p>
          <a:endParaRPr lang="en-US"/>
        </a:p>
      </dgm:t>
    </dgm:pt>
    <dgm:pt modelId="{AFD931EB-B666-4C47-A42F-990BCCC5126F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08193FD7-300E-D244-8083-B3E233BB0F44}" type="parTrans" cxnId="{D7683155-BF18-7F47-8171-52685C1F47A1}">
      <dgm:prSet/>
      <dgm:spPr/>
      <dgm:t>
        <a:bodyPr/>
        <a:lstStyle/>
        <a:p>
          <a:endParaRPr lang="en-US"/>
        </a:p>
      </dgm:t>
    </dgm:pt>
    <dgm:pt modelId="{237A31CD-2C91-A048-8CB3-D6DFEDA4AAB0}" type="sibTrans" cxnId="{D7683155-BF18-7F47-8171-52685C1F47A1}">
      <dgm:prSet/>
      <dgm:spPr/>
      <dgm:t>
        <a:bodyPr/>
        <a:lstStyle/>
        <a:p>
          <a:endParaRPr lang="en-US"/>
        </a:p>
      </dgm:t>
    </dgm:pt>
    <dgm:pt modelId="{2F5DAF75-1E7E-7F4D-B938-4012D2671B28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800000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Company Overview</a:t>
          </a:r>
          <a:endParaRPr lang="en-US" dirty="0">
            <a:solidFill>
              <a:srgbClr val="FFFFFF"/>
            </a:solidFill>
          </a:endParaRPr>
        </a:p>
      </dgm:t>
    </dgm:pt>
    <dgm:pt modelId="{008013EA-F825-2E45-9D85-A190174769B0}" type="parTrans" cxnId="{784232ED-4C33-C543-A224-58CC92EC99A7}">
      <dgm:prSet/>
      <dgm:spPr/>
      <dgm:t>
        <a:bodyPr/>
        <a:lstStyle/>
        <a:p>
          <a:endParaRPr lang="en-US"/>
        </a:p>
      </dgm:t>
    </dgm:pt>
    <dgm:pt modelId="{5955CB58-0934-DE4A-8964-ABC4B341CA1C}" type="sibTrans" cxnId="{784232ED-4C33-C543-A224-58CC92EC99A7}">
      <dgm:prSet/>
      <dgm:spPr/>
      <dgm:t>
        <a:bodyPr/>
        <a:lstStyle/>
        <a:p>
          <a:endParaRPr lang="en-US"/>
        </a:p>
      </dgm:t>
    </dgm:pt>
    <dgm:pt modelId="{504F3873-18DF-E940-8D88-E47DE5D1F0D4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Financial Analysis</a:t>
          </a:r>
          <a:endParaRPr lang="en-US" dirty="0"/>
        </a:p>
      </dgm:t>
    </dgm:pt>
    <dgm:pt modelId="{B33773CE-F07F-634F-9650-14CE18D839E0}" type="parTrans" cxnId="{64C69EBB-D56F-BC49-B4BF-AE0C21FDEE95}">
      <dgm:prSet/>
      <dgm:spPr/>
      <dgm:t>
        <a:bodyPr/>
        <a:lstStyle/>
        <a:p>
          <a:endParaRPr lang="en-US"/>
        </a:p>
      </dgm:t>
    </dgm:pt>
    <dgm:pt modelId="{824024C8-F37F-8E45-B254-753E0F4B0536}" type="sibTrans" cxnId="{64C69EBB-D56F-BC49-B4BF-AE0C21FDEE95}">
      <dgm:prSet/>
      <dgm:spPr/>
      <dgm:t>
        <a:bodyPr/>
        <a:lstStyle/>
        <a:p>
          <a:endParaRPr lang="en-US"/>
        </a:p>
      </dgm:t>
    </dgm:pt>
    <dgm:pt modelId="{44828F5E-D7E8-3440-851A-D6FAE7D1AD06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Industry &amp; Competitors</a:t>
          </a:r>
          <a:endParaRPr lang="en-US" dirty="0"/>
        </a:p>
      </dgm:t>
    </dgm:pt>
    <dgm:pt modelId="{4A990A5B-82E6-204F-92B1-E9B5BC09B077}" type="parTrans" cxnId="{9495F993-A62A-844A-B0EB-9B65D9C1EC29}">
      <dgm:prSet/>
      <dgm:spPr/>
      <dgm:t>
        <a:bodyPr/>
        <a:lstStyle/>
        <a:p>
          <a:endParaRPr lang="en-US"/>
        </a:p>
      </dgm:t>
    </dgm:pt>
    <dgm:pt modelId="{A2961536-5672-5247-AABC-A1C7FA34D3A5}" type="sibTrans" cxnId="{9495F993-A62A-844A-B0EB-9B65D9C1EC29}">
      <dgm:prSet/>
      <dgm:spPr/>
      <dgm:t>
        <a:bodyPr/>
        <a:lstStyle/>
        <a:p>
          <a:endParaRPr lang="en-US"/>
        </a:p>
      </dgm:t>
    </dgm:pt>
    <dgm:pt modelId="{CCB72E37-CA61-3949-B033-9AA77AF33800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Valuation</a:t>
          </a:r>
          <a:endParaRPr lang="en-US" dirty="0"/>
        </a:p>
      </dgm:t>
    </dgm:pt>
    <dgm:pt modelId="{CCF88A8C-1566-D448-AA8D-6C57286DB1E9}" type="parTrans" cxnId="{720EADEB-6047-B144-BA9C-247998293051}">
      <dgm:prSet/>
      <dgm:spPr/>
      <dgm:t>
        <a:bodyPr/>
        <a:lstStyle/>
        <a:p>
          <a:endParaRPr lang="en-US"/>
        </a:p>
      </dgm:t>
    </dgm:pt>
    <dgm:pt modelId="{C94CD192-8D8A-BF45-B3FB-90EC66694D10}" type="sibTrans" cxnId="{720EADEB-6047-B144-BA9C-247998293051}">
      <dgm:prSet/>
      <dgm:spPr/>
      <dgm:t>
        <a:bodyPr/>
        <a:lstStyle/>
        <a:p>
          <a:endParaRPr lang="en-US"/>
        </a:p>
      </dgm:t>
    </dgm:pt>
    <dgm:pt modelId="{87EDA391-9B42-3641-820B-F34D5120E4BF}" type="pres">
      <dgm:prSet presAssocID="{10F3D1D6-542B-904F-9A85-2E0398152585}" presName="Name0" presStyleCnt="0">
        <dgm:presLayoutVars>
          <dgm:dir/>
          <dgm:animLvl val="lvl"/>
          <dgm:resizeHandles val="exact"/>
        </dgm:presLayoutVars>
      </dgm:prSet>
      <dgm:spPr/>
    </dgm:pt>
    <dgm:pt modelId="{56C0F8A6-BBB0-8947-ABDD-E37D1AE38519}" type="pres">
      <dgm:prSet presAssocID="{2F5DAF75-1E7E-7F4D-B938-4012D2671B28}" presName="parTxOnly" presStyleLbl="node1" presStyleIdx="0" presStyleCnt="6" custScaleX="79663" custLinFactNeighborX="-7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26FAF-F221-B44E-9D84-BEA319417B06}" type="pres">
      <dgm:prSet presAssocID="{5955CB58-0934-DE4A-8964-ABC4B341CA1C}" presName="parTxOnlySpace" presStyleCnt="0"/>
      <dgm:spPr/>
    </dgm:pt>
    <dgm:pt modelId="{3D128794-C58B-9E42-AFB5-FC60F758EEA3}" type="pres">
      <dgm:prSet presAssocID="{44828F5E-D7E8-3440-851A-D6FAE7D1AD06}" presName="parTxOnly" presStyleLbl="node1" presStyleIdx="1" presStyleCnt="6" custLinFactNeighborY="3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B05A4-E76D-5E42-AB30-7195C61FD556}" type="pres">
      <dgm:prSet presAssocID="{A2961536-5672-5247-AABC-A1C7FA34D3A5}" presName="parTxOnlySpace" presStyleCnt="0"/>
      <dgm:spPr/>
    </dgm:pt>
    <dgm:pt modelId="{8D53EB60-A2F8-BA41-A0F4-355396357349}" type="pres">
      <dgm:prSet presAssocID="{504F3873-18DF-E940-8D88-E47DE5D1F0D4}" presName="parTxOnly" presStyleLbl="node1" presStyleIdx="2" presStyleCnt="6" custScaleX="81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00BD0-4118-A346-936A-A1748549B8B3}" type="pres">
      <dgm:prSet presAssocID="{824024C8-F37F-8E45-B254-753E0F4B0536}" presName="parTxOnlySpace" presStyleCnt="0"/>
      <dgm:spPr/>
    </dgm:pt>
    <dgm:pt modelId="{419ECD71-9603-354F-A204-E926A4CD51E1}" type="pres">
      <dgm:prSet presAssocID="{CCB72E37-CA61-3949-B033-9AA77AF3380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5451DE8-E092-0545-87FB-9BC23EBA95C5}" type="pres">
      <dgm:prSet presAssocID="{C94CD192-8D8A-BF45-B3FB-90EC66694D10}" presName="parTxOnlySpace" presStyleCnt="0"/>
      <dgm:spPr/>
    </dgm:pt>
    <dgm:pt modelId="{B95D0FE7-8802-0445-8BA1-9F527D0CAF7B}" type="pres">
      <dgm:prSet presAssocID="{FA0DDD9E-2467-8245-AD1D-0C0032398603}" presName="parTxOnly" presStyleLbl="node1" presStyleIdx="4" presStyleCnt="6" custLinFactY="-252717" custLinFactNeighborY="-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87B99-3F1E-8A41-838D-E9A3AD620F08}" type="pres">
      <dgm:prSet presAssocID="{AF9A9814-131B-9B4D-865C-2F3AECAE7CA7}" presName="parTxOnlySpace" presStyleCnt="0"/>
      <dgm:spPr/>
    </dgm:pt>
    <dgm:pt modelId="{4D3C0D75-3557-5040-B64E-08534922AE4E}" type="pres">
      <dgm:prSet presAssocID="{AFD931EB-B666-4C47-A42F-990BCCC5126F}" presName="parTxOnly" presStyleLbl="node1" presStyleIdx="5" presStyleCnt="6" custLinFactNeighborY="3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5AB68C-84F9-4E4A-A91D-99B3376EBD95}" type="presOf" srcId="{2F5DAF75-1E7E-7F4D-B938-4012D2671B28}" destId="{56C0F8A6-BBB0-8947-ABDD-E37D1AE38519}" srcOrd="0" destOrd="0" presId="urn:microsoft.com/office/officeart/2005/8/layout/chevron1"/>
    <dgm:cxn modelId="{550FA6F8-10DE-4A45-AD9E-4C9BAF9CC1B2}" type="presOf" srcId="{10F3D1D6-542B-904F-9A85-2E0398152585}" destId="{87EDA391-9B42-3641-820B-F34D5120E4BF}" srcOrd="0" destOrd="0" presId="urn:microsoft.com/office/officeart/2005/8/layout/chevron1"/>
    <dgm:cxn modelId="{784232ED-4C33-C543-A224-58CC92EC99A7}" srcId="{10F3D1D6-542B-904F-9A85-2E0398152585}" destId="{2F5DAF75-1E7E-7F4D-B938-4012D2671B28}" srcOrd="0" destOrd="0" parTransId="{008013EA-F825-2E45-9D85-A190174769B0}" sibTransId="{5955CB58-0934-DE4A-8964-ABC4B341CA1C}"/>
    <dgm:cxn modelId="{720EADEB-6047-B144-BA9C-247998293051}" srcId="{10F3D1D6-542B-904F-9A85-2E0398152585}" destId="{CCB72E37-CA61-3949-B033-9AA77AF33800}" srcOrd="3" destOrd="0" parTransId="{CCF88A8C-1566-D448-AA8D-6C57286DB1E9}" sibTransId="{C94CD192-8D8A-BF45-B3FB-90EC66694D10}"/>
    <dgm:cxn modelId="{9495F993-A62A-844A-B0EB-9B65D9C1EC29}" srcId="{10F3D1D6-542B-904F-9A85-2E0398152585}" destId="{44828F5E-D7E8-3440-851A-D6FAE7D1AD06}" srcOrd="1" destOrd="0" parTransId="{4A990A5B-82E6-204F-92B1-E9B5BC09B077}" sibTransId="{A2961536-5672-5247-AABC-A1C7FA34D3A5}"/>
    <dgm:cxn modelId="{E19E25AA-62B9-484E-A920-DCED43508FA5}" type="presOf" srcId="{FA0DDD9E-2467-8245-AD1D-0C0032398603}" destId="{B95D0FE7-8802-0445-8BA1-9F527D0CAF7B}" srcOrd="0" destOrd="0" presId="urn:microsoft.com/office/officeart/2005/8/layout/chevron1"/>
    <dgm:cxn modelId="{129BFB37-324F-5445-A02F-8C29353EA570}" type="presOf" srcId="{44828F5E-D7E8-3440-851A-D6FAE7D1AD06}" destId="{3D128794-C58B-9E42-AFB5-FC60F758EEA3}" srcOrd="0" destOrd="0" presId="urn:microsoft.com/office/officeart/2005/8/layout/chevron1"/>
    <dgm:cxn modelId="{18DF3E8A-01A0-5743-815D-06F8D03B08B4}" type="presOf" srcId="{AFD931EB-B666-4C47-A42F-990BCCC5126F}" destId="{4D3C0D75-3557-5040-B64E-08534922AE4E}" srcOrd="0" destOrd="0" presId="urn:microsoft.com/office/officeart/2005/8/layout/chevron1"/>
    <dgm:cxn modelId="{64C69EBB-D56F-BC49-B4BF-AE0C21FDEE95}" srcId="{10F3D1D6-542B-904F-9A85-2E0398152585}" destId="{504F3873-18DF-E940-8D88-E47DE5D1F0D4}" srcOrd="2" destOrd="0" parTransId="{B33773CE-F07F-634F-9650-14CE18D839E0}" sibTransId="{824024C8-F37F-8E45-B254-753E0F4B0536}"/>
    <dgm:cxn modelId="{CDF5ED14-BE1B-2F46-9DE0-A86382A39BDA}" type="presOf" srcId="{504F3873-18DF-E940-8D88-E47DE5D1F0D4}" destId="{8D53EB60-A2F8-BA41-A0F4-355396357349}" srcOrd="0" destOrd="0" presId="urn:microsoft.com/office/officeart/2005/8/layout/chevron1"/>
    <dgm:cxn modelId="{C4AD1B6C-46C8-C641-8191-871E3E6069D0}" type="presOf" srcId="{CCB72E37-CA61-3949-B033-9AA77AF33800}" destId="{419ECD71-9603-354F-A204-E926A4CD51E1}" srcOrd="0" destOrd="0" presId="urn:microsoft.com/office/officeart/2005/8/layout/chevron1"/>
    <dgm:cxn modelId="{D7683155-BF18-7F47-8171-52685C1F47A1}" srcId="{10F3D1D6-542B-904F-9A85-2E0398152585}" destId="{AFD931EB-B666-4C47-A42F-990BCCC5126F}" srcOrd="5" destOrd="0" parTransId="{08193FD7-300E-D244-8083-B3E233BB0F44}" sibTransId="{237A31CD-2C91-A048-8CB3-D6DFEDA4AAB0}"/>
    <dgm:cxn modelId="{BDF011C5-246A-984F-9D60-3FC4DED6E893}" srcId="{10F3D1D6-542B-904F-9A85-2E0398152585}" destId="{FA0DDD9E-2467-8245-AD1D-0C0032398603}" srcOrd="4" destOrd="0" parTransId="{C83550B6-4D8F-8640-A650-05740E024378}" sibTransId="{AF9A9814-131B-9B4D-865C-2F3AECAE7CA7}"/>
    <dgm:cxn modelId="{BE7D017A-9FC2-3045-9AB6-A74A81BA10E4}" type="presParOf" srcId="{87EDA391-9B42-3641-820B-F34D5120E4BF}" destId="{56C0F8A6-BBB0-8947-ABDD-E37D1AE38519}" srcOrd="0" destOrd="0" presId="urn:microsoft.com/office/officeart/2005/8/layout/chevron1"/>
    <dgm:cxn modelId="{C782CB00-978D-BE4D-8AB0-96BDC82CD473}" type="presParOf" srcId="{87EDA391-9B42-3641-820B-F34D5120E4BF}" destId="{34D26FAF-F221-B44E-9D84-BEA319417B06}" srcOrd="1" destOrd="0" presId="urn:microsoft.com/office/officeart/2005/8/layout/chevron1"/>
    <dgm:cxn modelId="{01EED5ED-14CE-644D-B046-B750F2480DF7}" type="presParOf" srcId="{87EDA391-9B42-3641-820B-F34D5120E4BF}" destId="{3D128794-C58B-9E42-AFB5-FC60F758EEA3}" srcOrd="2" destOrd="0" presId="urn:microsoft.com/office/officeart/2005/8/layout/chevron1"/>
    <dgm:cxn modelId="{C23B9D0E-0874-994B-AD07-95FA1F417743}" type="presParOf" srcId="{87EDA391-9B42-3641-820B-F34D5120E4BF}" destId="{B3AB05A4-E76D-5E42-AB30-7195C61FD556}" srcOrd="3" destOrd="0" presId="urn:microsoft.com/office/officeart/2005/8/layout/chevron1"/>
    <dgm:cxn modelId="{65E718D1-9A9D-F74C-9CD3-AED26F762989}" type="presParOf" srcId="{87EDA391-9B42-3641-820B-F34D5120E4BF}" destId="{8D53EB60-A2F8-BA41-A0F4-355396357349}" srcOrd="4" destOrd="0" presId="urn:microsoft.com/office/officeart/2005/8/layout/chevron1"/>
    <dgm:cxn modelId="{47D510F1-B6E0-8049-AD30-2030E4600A0B}" type="presParOf" srcId="{87EDA391-9B42-3641-820B-F34D5120E4BF}" destId="{EBA00BD0-4118-A346-936A-A1748549B8B3}" srcOrd="5" destOrd="0" presId="urn:microsoft.com/office/officeart/2005/8/layout/chevron1"/>
    <dgm:cxn modelId="{1DC1607E-5508-B245-8E23-1112BF93D0CA}" type="presParOf" srcId="{87EDA391-9B42-3641-820B-F34D5120E4BF}" destId="{419ECD71-9603-354F-A204-E926A4CD51E1}" srcOrd="6" destOrd="0" presId="urn:microsoft.com/office/officeart/2005/8/layout/chevron1"/>
    <dgm:cxn modelId="{A7D7A86F-C7A7-4D4A-975F-AEFAE4C0FA2F}" type="presParOf" srcId="{87EDA391-9B42-3641-820B-F34D5120E4BF}" destId="{25451DE8-E092-0545-87FB-9BC23EBA95C5}" srcOrd="7" destOrd="0" presId="urn:microsoft.com/office/officeart/2005/8/layout/chevron1"/>
    <dgm:cxn modelId="{32537577-136B-A74E-BED0-1DA8D89FED58}" type="presParOf" srcId="{87EDA391-9B42-3641-820B-F34D5120E4BF}" destId="{B95D0FE7-8802-0445-8BA1-9F527D0CAF7B}" srcOrd="8" destOrd="0" presId="urn:microsoft.com/office/officeart/2005/8/layout/chevron1"/>
    <dgm:cxn modelId="{0D4C815C-6C10-ED4C-8E2A-2750AF10136C}" type="presParOf" srcId="{87EDA391-9B42-3641-820B-F34D5120E4BF}" destId="{02187B99-3F1E-8A41-838D-E9A3AD620F08}" srcOrd="9" destOrd="0" presId="urn:microsoft.com/office/officeart/2005/8/layout/chevron1"/>
    <dgm:cxn modelId="{30416A5F-74CC-FD4F-8E1B-6421620A608E}" type="presParOf" srcId="{87EDA391-9B42-3641-820B-F34D5120E4BF}" destId="{4D3C0D75-3557-5040-B64E-08534922AE4E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F3D1D6-542B-904F-9A85-2E0398152585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FA0DDD9E-2467-8245-AD1D-0C0032398603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Risk Analysis</a:t>
          </a:r>
          <a:endParaRPr lang="en-US" dirty="0"/>
        </a:p>
      </dgm:t>
    </dgm:pt>
    <dgm:pt modelId="{C83550B6-4D8F-8640-A650-05740E024378}" type="parTrans" cxnId="{BDF011C5-246A-984F-9D60-3FC4DED6E893}">
      <dgm:prSet/>
      <dgm:spPr/>
      <dgm:t>
        <a:bodyPr/>
        <a:lstStyle/>
        <a:p>
          <a:endParaRPr lang="en-US"/>
        </a:p>
      </dgm:t>
    </dgm:pt>
    <dgm:pt modelId="{AF9A9814-131B-9B4D-865C-2F3AECAE7CA7}" type="sibTrans" cxnId="{BDF011C5-246A-984F-9D60-3FC4DED6E893}">
      <dgm:prSet/>
      <dgm:spPr/>
      <dgm:t>
        <a:bodyPr/>
        <a:lstStyle/>
        <a:p>
          <a:endParaRPr lang="en-US"/>
        </a:p>
      </dgm:t>
    </dgm:pt>
    <dgm:pt modelId="{AFD931EB-B666-4C47-A42F-990BCCC5126F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08193FD7-300E-D244-8083-B3E233BB0F44}" type="parTrans" cxnId="{D7683155-BF18-7F47-8171-52685C1F47A1}">
      <dgm:prSet/>
      <dgm:spPr/>
      <dgm:t>
        <a:bodyPr/>
        <a:lstStyle/>
        <a:p>
          <a:endParaRPr lang="en-US"/>
        </a:p>
      </dgm:t>
    </dgm:pt>
    <dgm:pt modelId="{237A31CD-2C91-A048-8CB3-D6DFEDA4AAB0}" type="sibTrans" cxnId="{D7683155-BF18-7F47-8171-52685C1F47A1}">
      <dgm:prSet/>
      <dgm:spPr/>
      <dgm:t>
        <a:bodyPr/>
        <a:lstStyle/>
        <a:p>
          <a:endParaRPr lang="en-US"/>
        </a:p>
      </dgm:t>
    </dgm:pt>
    <dgm:pt modelId="{2F5DAF75-1E7E-7F4D-B938-4012D2671B28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800000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Company Overview</a:t>
          </a:r>
          <a:endParaRPr lang="en-US" dirty="0">
            <a:solidFill>
              <a:srgbClr val="FFFFFF"/>
            </a:solidFill>
          </a:endParaRPr>
        </a:p>
      </dgm:t>
    </dgm:pt>
    <dgm:pt modelId="{008013EA-F825-2E45-9D85-A190174769B0}" type="parTrans" cxnId="{784232ED-4C33-C543-A224-58CC92EC99A7}">
      <dgm:prSet/>
      <dgm:spPr/>
      <dgm:t>
        <a:bodyPr/>
        <a:lstStyle/>
        <a:p>
          <a:endParaRPr lang="en-US"/>
        </a:p>
      </dgm:t>
    </dgm:pt>
    <dgm:pt modelId="{5955CB58-0934-DE4A-8964-ABC4B341CA1C}" type="sibTrans" cxnId="{784232ED-4C33-C543-A224-58CC92EC99A7}">
      <dgm:prSet/>
      <dgm:spPr/>
      <dgm:t>
        <a:bodyPr/>
        <a:lstStyle/>
        <a:p>
          <a:endParaRPr lang="en-US"/>
        </a:p>
      </dgm:t>
    </dgm:pt>
    <dgm:pt modelId="{504F3873-18DF-E940-8D88-E47DE5D1F0D4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Financial Analysis</a:t>
          </a:r>
          <a:endParaRPr lang="en-US" dirty="0"/>
        </a:p>
      </dgm:t>
    </dgm:pt>
    <dgm:pt modelId="{B33773CE-F07F-634F-9650-14CE18D839E0}" type="parTrans" cxnId="{64C69EBB-D56F-BC49-B4BF-AE0C21FDEE95}">
      <dgm:prSet/>
      <dgm:spPr/>
      <dgm:t>
        <a:bodyPr/>
        <a:lstStyle/>
        <a:p>
          <a:endParaRPr lang="en-US"/>
        </a:p>
      </dgm:t>
    </dgm:pt>
    <dgm:pt modelId="{824024C8-F37F-8E45-B254-753E0F4B0536}" type="sibTrans" cxnId="{64C69EBB-D56F-BC49-B4BF-AE0C21FDEE95}">
      <dgm:prSet/>
      <dgm:spPr/>
      <dgm:t>
        <a:bodyPr/>
        <a:lstStyle/>
        <a:p>
          <a:endParaRPr lang="en-US"/>
        </a:p>
      </dgm:t>
    </dgm:pt>
    <dgm:pt modelId="{44828F5E-D7E8-3440-851A-D6FAE7D1AD06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Industry &amp; Competitors</a:t>
          </a:r>
          <a:endParaRPr lang="en-US" dirty="0"/>
        </a:p>
      </dgm:t>
    </dgm:pt>
    <dgm:pt modelId="{4A990A5B-82E6-204F-92B1-E9B5BC09B077}" type="parTrans" cxnId="{9495F993-A62A-844A-B0EB-9B65D9C1EC29}">
      <dgm:prSet/>
      <dgm:spPr/>
      <dgm:t>
        <a:bodyPr/>
        <a:lstStyle/>
        <a:p>
          <a:endParaRPr lang="en-US"/>
        </a:p>
      </dgm:t>
    </dgm:pt>
    <dgm:pt modelId="{A2961536-5672-5247-AABC-A1C7FA34D3A5}" type="sibTrans" cxnId="{9495F993-A62A-844A-B0EB-9B65D9C1EC29}">
      <dgm:prSet/>
      <dgm:spPr/>
      <dgm:t>
        <a:bodyPr/>
        <a:lstStyle/>
        <a:p>
          <a:endParaRPr lang="en-US"/>
        </a:p>
      </dgm:t>
    </dgm:pt>
    <dgm:pt modelId="{CCB72E37-CA61-3949-B033-9AA77AF33800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Valuation</a:t>
          </a:r>
          <a:endParaRPr lang="en-US" dirty="0"/>
        </a:p>
      </dgm:t>
    </dgm:pt>
    <dgm:pt modelId="{CCF88A8C-1566-D448-AA8D-6C57286DB1E9}" type="parTrans" cxnId="{720EADEB-6047-B144-BA9C-247998293051}">
      <dgm:prSet/>
      <dgm:spPr/>
      <dgm:t>
        <a:bodyPr/>
        <a:lstStyle/>
        <a:p>
          <a:endParaRPr lang="en-US"/>
        </a:p>
      </dgm:t>
    </dgm:pt>
    <dgm:pt modelId="{C94CD192-8D8A-BF45-B3FB-90EC66694D10}" type="sibTrans" cxnId="{720EADEB-6047-B144-BA9C-247998293051}">
      <dgm:prSet/>
      <dgm:spPr/>
      <dgm:t>
        <a:bodyPr/>
        <a:lstStyle/>
        <a:p>
          <a:endParaRPr lang="en-US"/>
        </a:p>
      </dgm:t>
    </dgm:pt>
    <dgm:pt modelId="{87EDA391-9B42-3641-820B-F34D5120E4BF}" type="pres">
      <dgm:prSet presAssocID="{10F3D1D6-542B-904F-9A85-2E0398152585}" presName="Name0" presStyleCnt="0">
        <dgm:presLayoutVars>
          <dgm:dir/>
          <dgm:animLvl val="lvl"/>
          <dgm:resizeHandles val="exact"/>
        </dgm:presLayoutVars>
      </dgm:prSet>
      <dgm:spPr/>
    </dgm:pt>
    <dgm:pt modelId="{56C0F8A6-BBB0-8947-ABDD-E37D1AE38519}" type="pres">
      <dgm:prSet presAssocID="{2F5DAF75-1E7E-7F4D-B938-4012D2671B28}" presName="parTxOnly" presStyleLbl="node1" presStyleIdx="0" presStyleCnt="6" custScaleX="79663" custLinFactNeighborX="-7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26FAF-F221-B44E-9D84-BEA319417B06}" type="pres">
      <dgm:prSet presAssocID="{5955CB58-0934-DE4A-8964-ABC4B341CA1C}" presName="parTxOnlySpace" presStyleCnt="0"/>
      <dgm:spPr/>
    </dgm:pt>
    <dgm:pt modelId="{3D128794-C58B-9E42-AFB5-FC60F758EEA3}" type="pres">
      <dgm:prSet presAssocID="{44828F5E-D7E8-3440-851A-D6FAE7D1AD06}" presName="parTxOnly" presStyleLbl="node1" presStyleIdx="1" presStyleCnt="6" custLinFactNeighborY="3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B05A4-E76D-5E42-AB30-7195C61FD556}" type="pres">
      <dgm:prSet presAssocID="{A2961536-5672-5247-AABC-A1C7FA34D3A5}" presName="parTxOnlySpace" presStyleCnt="0"/>
      <dgm:spPr/>
    </dgm:pt>
    <dgm:pt modelId="{8D53EB60-A2F8-BA41-A0F4-355396357349}" type="pres">
      <dgm:prSet presAssocID="{504F3873-18DF-E940-8D88-E47DE5D1F0D4}" presName="parTxOnly" presStyleLbl="node1" presStyleIdx="2" presStyleCnt="6" custScaleX="81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00BD0-4118-A346-936A-A1748549B8B3}" type="pres">
      <dgm:prSet presAssocID="{824024C8-F37F-8E45-B254-753E0F4B0536}" presName="parTxOnlySpace" presStyleCnt="0"/>
      <dgm:spPr/>
    </dgm:pt>
    <dgm:pt modelId="{419ECD71-9603-354F-A204-E926A4CD51E1}" type="pres">
      <dgm:prSet presAssocID="{CCB72E37-CA61-3949-B033-9AA77AF3380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5451DE8-E092-0545-87FB-9BC23EBA95C5}" type="pres">
      <dgm:prSet presAssocID="{C94CD192-8D8A-BF45-B3FB-90EC66694D10}" presName="parTxOnlySpace" presStyleCnt="0"/>
      <dgm:spPr/>
    </dgm:pt>
    <dgm:pt modelId="{B95D0FE7-8802-0445-8BA1-9F527D0CAF7B}" type="pres">
      <dgm:prSet presAssocID="{FA0DDD9E-2467-8245-AD1D-0C0032398603}" presName="parTxOnly" presStyleLbl="node1" presStyleIdx="4" presStyleCnt="6" custLinFactY="-252717" custLinFactNeighborY="-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87B99-3F1E-8A41-838D-E9A3AD620F08}" type="pres">
      <dgm:prSet presAssocID="{AF9A9814-131B-9B4D-865C-2F3AECAE7CA7}" presName="parTxOnlySpace" presStyleCnt="0"/>
      <dgm:spPr/>
    </dgm:pt>
    <dgm:pt modelId="{4D3C0D75-3557-5040-B64E-08534922AE4E}" type="pres">
      <dgm:prSet presAssocID="{AFD931EB-B666-4C47-A42F-990BCCC5126F}" presName="parTxOnly" presStyleLbl="node1" presStyleIdx="5" presStyleCnt="6" custLinFactNeighborY="3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4232ED-4C33-C543-A224-58CC92EC99A7}" srcId="{10F3D1D6-542B-904F-9A85-2E0398152585}" destId="{2F5DAF75-1E7E-7F4D-B938-4012D2671B28}" srcOrd="0" destOrd="0" parTransId="{008013EA-F825-2E45-9D85-A190174769B0}" sibTransId="{5955CB58-0934-DE4A-8964-ABC4B341CA1C}"/>
    <dgm:cxn modelId="{222B9692-8B71-D740-B783-25ED870E1FBD}" type="presOf" srcId="{10F3D1D6-542B-904F-9A85-2E0398152585}" destId="{87EDA391-9B42-3641-820B-F34D5120E4BF}" srcOrd="0" destOrd="0" presId="urn:microsoft.com/office/officeart/2005/8/layout/chevron1"/>
    <dgm:cxn modelId="{03EC07D9-6D32-B344-B0DF-E19912047296}" type="presOf" srcId="{AFD931EB-B666-4C47-A42F-990BCCC5126F}" destId="{4D3C0D75-3557-5040-B64E-08534922AE4E}" srcOrd="0" destOrd="0" presId="urn:microsoft.com/office/officeart/2005/8/layout/chevron1"/>
    <dgm:cxn modelId="{9495F993-A62A-844A-B0EB-9B65D9C1EC29}" srcId="{10F3D1D6-542B-904F-9A85-2E0398152585}" destId="{44828F5E-D7E8-3440-851A-D6FAE7D1AD06}" srcOrd="1" destOrd="0" parTransId="{4A990A5B-82E6-204F-92B1-E9B5BC09B077}" sibTransId="{A2961536-5672-5247-AABC-A1C7FA34D3A5}"/>
    <dgm:cxn modelId="{AA6F9210-0960-A849-BF7B-E42ED4D0387C}" type="presOf" srcId="{FA0DDD9E-2467-8245-AD1D-0C0032398603}" destId="{B95D0FE7-8802-0445-8BA1-9F527D0CAF7B}" srcOrd="0" destOrd="0" presId="urn:microsoft.com/office/officeart/2005/8/layout/chevron1"/>
    <dgm:cxn modelId="{D7683155-BF18-7F47-8171-52685C1F47A1}" srcId="{10F3D1D6-542B-904F-9A85-2E0398152585}" destId="{AFD931EB-B666-4C47-A42F-990BCCC5126F}" srcOrd="5" destOrd="0" parTransId="{08193FD7-300E-D244-8083-B3E233BB0F44}" sibTransId="{237A31CD-2C91-A048-8CB3-D6DFEDA4AAB0}"/>
    <dgm:cxn modelId="{720EADEB-6047-B144-BA9C-247998293051}" srcId="{10F3D1D6-542B-904F-9A85-2E0398152585}" destId="{CCB72E37-CA61-3949-B033-9AA77AF33800}" srcOrd="3" destOrd="0" parTransId="{CCF88A8C-1566-D448-AA8D-6C57286DB1E9}" sibTransId="{C94CD192-8D8A-BF45-B3FB-90EC66694D10}"/>
    <dgm:cxn modelId="{90959971-683F-1D4B-9364-06729FD2A27E}" type="presOf" srcId="{44828F5E-D7E8-3440-851A-D6FAE7D1AD06}" destId="{3D128794-C58B-9E42-AFB5-FC60F758EEA3}" srcOrd="0" destOrd="0" presId="urn:microsoft.com/office/officeart/2005/8/layout/chevron1"/>
    <dgm:cxn modelId="{E221956D-49E1-3A4C-8679-679AA2A40228}" type="presOf" srcId="{504F3873-18DF-E940-8D88-E47DE5D1F0D4}" destId="{8D53EB60-A2F8-BA41-A0F4-355396357349}" srcOrd="0" destOrd="0" presId="urn:microsoft.com/office/officeart/2005/8/layout/chevron1"/>
    <dgm:cxn modelId="{64C69EBB-D56F-BC49-B4BF-AE0C21FDEE95}" srcId="{10F3D1D6-542B-904F-9A85-2E0398152585}" destId="{504F3873-18DF-E940-8D88-E47DE5D1F0D4}" srcOrd="2" destOrd="0" parTransId="{B33773CE-F07F-634F-9650-14CE18D839E0}" sibTransId="{824024C8-F37F-8E45-B254-753E0F4B0536}"/>
    <dgm:cxn modelId="{B420F650-CD19-D141-9D8F-3C5000A8A0F0}" type="presOf" srcId="{CCB72E37-CA61-3949-B033-9AA77AF33800}" destId="{419ECD71-9603-354F-A204-E926A4CD51E1}" srcOrd="0" destOrd="0" presId="urn:microsoft.com/office/officeart/2005/8/layout/chevron1"/>
    <dgm:cxn modelId="{BDF011C5-246A-984F-9D60-3FC4DED6E893}" srcId="{10F3D1D6-542B-904F-9A85-2E0398152585}" destId="{FA0DDD9E-2467-8245-AD1D-0C0032398603}" srcOrd="4" destOrd="0" parTransId="{C83550B6-4D8F-8640-A650-05740E024378}" sibTransId="{AF9A9814-131B-9B4D-865C-2F3AECAE7CA7}"/>
    <dgm:cxn modelId="{A9E97B13-73FF-1540-9B5E-C16F640746A6}" type="presOf" srcId="{2F5DAF75-1E7E-7F4D-B938-4012D2671B28}" destId="{56C0F8A6-BBB0-8947-ABDD-E37D1AE38519}" srcOrd="0" destOrd="0" presId="urn:microsoft.com/office/officeart/2005/8/layout/chevron1"/>
    <dgm:cxn modelId="{046D7ECB-8139-F94F-AED5-2418B7C3991E}" type="presParOf" srcId="{87EDA391-9B42-3641-820B-F34D5120E4BF}" destId="{56C0F8A6-BBB0-8947-ABDD-E37D1AE38519}" srcOrd="0" destOrd="0" presId="urn:microsoft.com/office/officeart/2005/8/layout/chevron1"/>
    <dgm:cxn modelId="{233B2CA0-239C-9F4B-97D5-8C6B48443F3C}" type="presParOf" srcId="{87EDA391-9B42-3641-820B-F34D5120E4BF}" destId="{34D26FAF-F221-B44E-9D84-BEA319417B06}" srcOrd="1" destOrd="0" presId="urn:microsoft.com/office/officeart/2005/8/layout/chevron1"/>
    <dgm:cxn modelId="{D74B18CF-4A43-BC4B-9335-A32CB2DD6C6E}" type="presParOf" srcId="{87EDA391-9B42-3641-820B-F34D5120E4BF}" destId="{3D128794-C58B-9E42-AFB5-FC60F758EEA3}" srcOrd="2" destOrd="0" presId="urn:microsoft.com/office/officeart/2005/8/layout/chevron1"/>
    <dgm:cxn modelId="{82225E2F-0FCF-0345-AA54-FE764E2D8895}" type="presParOf" srcId="{87EDA391-9B42-3641-820B-F34D5120E4BF}" destId="{B3AB05A4-E76D-5E42-AB30-7195C61FD556}" srcOrd="3" destOrd="0" presId="urn:microsoft.com/office/officeart/2005/8/layout/chevron1"/>
    <dgm:cxn modelId="{3160E740-B8C5-E248-A104-FB8D0D389FC8}" type="presParOf" srcId="{87EDA391-9B42-3641-820B-F34D5120E4BF}" destId="{8D53EB60-A2F8-BA41-A0F4-355396357349}" srcOrd="4" destOrd="0" presId="urn:microsoft.com/office/officeart/2005/8/layout/chevron1"/>
    <dgm:cxn modelId="{0203603D-6933-0942-B637-4D806CF3AA00}" type="presParOf" srcId="{87EDA391-9B42-3641-820B-F34D5120E4BF}" destId="{EBA00BD0-4118-A346-936A-A1748549B8B3}" srcOrd="5" destOrd="0" presId="urn:microsoft.com/office/officeart/2005/8/layout/chevron1"/>
    <dgm:cxn modelId="{B995C60D-B8D5-2C41-B8D0-3A7788C2D2C3}" type="presParOf" srcId="{87EDA391-9B42-3641-820B-F34D5120E4BF}" destId="{419ECD71-9603-354F-A204-E926A4CD51E1}" srcOrd="6" destOrd="0" presId="urn:microsoft.com/office/officeart/2005/8/layout/chevron1"/>
    <dgm:cxn modelId="{6FEDC76C-989B-EC43-A765-7BA95A224832}" type="presParOf" srcId="{87EDA391-9B42-3641-820B-F34D5120E4BF}" destId="{25451DE8-E092-0545-87FB-9BC23EBA95C5}" srcOrd="7" destOrd="0" presId="urn:microsoft.com/office/officeart/2005/8/layout/chevron1"/>
    <dgm:cxn modelId="{49F5D892-E2B8-D742-BB8C-ED42BD2677F9}" type="presParOf" srcId="{87EDA391-9B42-3641-820B-F34D5120E4BF}" destId="{B95D0FE7-8802-0445-8BA1-9F527D0CAF7B}" srcOrd="8" destOrd="0" presId="urn:microsoft.com/office/officeart/2005/8/layout/chevron1"/>
    <dgm:cxn modelId="{0092F325-3763-104E-B1B7-2FB9E588FC5E}" type="presParOf" srcId="{87EDA391-9B42-3641-820B-F34D5120E4BF}" destId="{02187B99-3F1E-8A41-838D-E9A3AD620F08}" srcOrd="9" destOrd="0" presId="urn:microsoft.com/office/officeart/2005/8/layout/chevron1"/>
    <dgm:cxn modelId="{FD76FB13-104F-EC40-9D59-2F0A585512ED}" type="presParOf" srcId="{87EDA391-9B42-3641-820B-F34D5120E4BF}" destId="{4D3C0D75-3557-5040-B64E-08534922AE4E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F3D1D6-542B-904F-9A85-2E0398152585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87EDA391-9B42-3641-820B-F34D5120E4BF}" type="pres">
      <dgm:prSet presAssocID="{10F3D1D6-542B-904F-9A85-2E0398152585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B8900A3C-B236-6442-AC06-13BC8376A07E}" type="presOf" srcId="{10F3D1D6-542B-904F-9A85-2E0398152585}" destId="{87EDA391-9B42-3641-820B-F34D5120E4BF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F3D1D6-542B-904F-9A85-2E0398152585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FA0DDD9E-2467-8245-AD1D-0C0032398603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Risk Analysis</a:t>
          </a:r>
          <a:endParaRPr lang="en-US" dirty="0"/>
        </a:p>
      </dgm:t>
    </dgm:pt>
    <dgm:pt modelId="{C83550B6-4D8F-8640-A650-05740E024378}" type="parTrans" cxnId="{BDF011C5-246A-984F-9D60-3FC4DED6E893}">
      <dgm:prSet/>
      <dgm:spPr/>
      <dgm:t>
        <a:bodyPr/>
        <a:lstStyle/>
        <a:p>
          <a:endParaRPr lang="en-US"/>
        </a:p>
      </dgm:t>
    </dgm:pt>
    <dgm:pt modelId="{AF9A9814-131B-9B4D-865C-2F3AECAE7CA7}" type="sibTrans" cxnId="{BDF011C5-246A-984F-9D60-3FC4DED6E893}">
      <dgm:prSet/>
      <dgm:spPr/>
      <dgm:t>
        <a:bodyPr/>
        <a:lstStyle/>
        <a:p>
          <a:endParaRPr lang="en-US"/>
        </a:p>
      </dgm:t>
    </dgm:pt>
    <dgm:pt modelId="{AFD931EB-B666-4C47-A42F-990BCCC5126F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08193FD7-300E-D244-8083-B3E233BB0F44}" type="parTrans" cxnId="{D7683155-BF18-7F47-8171-52685C1F47A1}">
      <dgm:prSet/>
      <dgm:spPr/>
      <dgm:t>
        <a:bodyPr/>
        <a:lstStyle/>
        <a:p>
          <a:endParaRPr lang="en-US"/>
        </a:p>
      </dgm:t>
    </dgm:pt>
    <dgm:pt modelId="{237A31CD-2C91-A048-8CB3-D6DFEDA4AAB0}" type="sibTrans" cxnId="{D7683155-BF18-7F47-8171-52685C1F47A1}">
      <dgm:prSet/>
      <dgm:spPr/>
      <dgm:t>
        <a:bodyPr/>
        <a:lstStyle/>
        <a:p>
          <a:endParaRPr lang="en-US"/>
        </a:p>
      </dgm:t>
    </dgm:pt>
    <dgm:pt modelId="{2F5DAF75-1E7E-7F4D-B938-4012D2671B28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50000"/>
          </a:scheme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Company Overview</a:t>
          </a:r>
          <a:endParaRPr lang="en-US" dirty="0">
            <a:solidFill>
              <a:srgbClr val="FFFFFF"/>
            </a:solidFill>
          </a:endParaRPr>
        </a:p>
      </dgm:t>
    </dgm:pt>
    <dgm:pt modelId="{008013EA-F825-2E45-9D85-A190174769B0}" type="parTrans" cxnId="{784232ED-4C33-C543-A224-58CC92EC99A7}">
      <dgm:prSet/>
      <dgm:spPr/>
      <dgm:t>
        <a:bodyPr/>
        <a:lstStyle/>
        <a:p>
          <a:endParaRPr lang="en-US"/>
        </a:p>
      </dgm:t>
    </dgm:pt>
    <dgm:pt modelId="{5955CB58-0934-DE4A-8964-ABC4B341CA1C}" type="sibTrans" cxnId="{784232ED-4C33-C543-A224-58CC92EC99A7}">
      <dgm:prSet/>
      <dgm:spPr/>
      <dgm:t>
        <a:bodyPr/>
        <a:lstStyle/>
        <a:p>
          <a:endParaRPr lang="en-US"/>
        </a:p>
      </dgm:t>
    </dgm:pt>
    <dgm:pt modelId="{504F3873-18DF-E940-8D88-E47DE5D1F0D4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Financial Analysis</a:t>
          </a:r>
          <a:endParaRPr lang="en-US" dirty="0"/>
        </a:p>
      </dgm:t>
    </dgm:pt>
    <dgm:pt modelId="{B33773CE-F07F-634F-9650-14CE18D839E0}" type="parTrans" cxnId="{64C69EBB-D56F-BC49-B4BF-AE0C21FDEE95}">
      <dgm:prSet/>
      <dgm:spPr/>
      <dgm:t>
        <a:bodyPr/>
        <a:lstStyle/>
        <a:p>
          <a:endParaRPr lang="en-US"/>
        </a:p>
      </dgm:t>
    </dgm:pt>
    <dgm:pt modelId="{824024C8-F37F-8E45-B254-753E0F4B0536}" type="sibTrans" cxnId="{64C69EBB-D56F-BC49-B4BF-AE0C21FDEE95}">
      <dgm:prSet/>
      <dgm:spPr/>
      <dgm:t>
        <a:bodyPr/>
        <a:lstStyle/>
        <a:p>
          <a:endParaRPr lang="en-US"/>
        </a:p>
      </dgm:t>
    </dgm:pt>
    <dgm:pt modelId="{44828F5E-D7E8-3440-851A-D6FAE7D1AD06}">
      <dgm:prSet/>
      <dgm:spPr>
        <a:solidFill>
          <a:srgbClr val="800000"/>
        </a:solidFill>
      </dgm:spPr>
      <dgm:t>
        <a:bodyPr/>
        <a:lstStyle/>
        <a:p>
          <a:r>
            <a:rPr lang="en-US" dirty="0" smtClean="0"/>
            <a:t>Industry &amp; Competitors</a:t>
          </a:r>
          <a:endParaRPr lang="en-US" dirty="0"/>
        </a:p>
      </dgm:t>
    </dgm:pt>
    <dgm:pt modelId="{4A990A5B-82E6-204F-92B1-E9B5BC09B077}" type="parTrans" cxnId="{9495F993-A62A-844A-B0EB-9B65D9C1EC29}">
      <dgm:prSet/>
      <dgm:spPr/>
      <dgm:t>
        <a:bodyPr/>
        <a:lstStyle/>
        <a:p>
          <a:endParaRPr lang="en-US"/>
        </a:p>
      </dgm:t>
    </dgm:pt>
    <dgm:pt modelId="{A2961536-5672-5247-AABC-A1C7FA34D3A5}" type="sibTrans" cxnId="{9495F993-A62A-844A-B0EB-9B65D9C1EC29}">
      <dgm:prSet/>
      <dgm:spPr/>
      <dgm:t>
        <a:bodyPr/>
        <a:lstStyle/>
        <a:p>
          <a:endParaRPr lang="en-US"/>
        </a:p>
      </dgm:t>
    </dgm:pt>
    <dgm:pt modelId="{CCB72E37-CA61-3949-B033-9AA77AF33800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Valuation</a:t>
          </a:r>
          <a:endParaRPr lang="en-US" dirty="0"/>
        </a:p>
      </dgm:t>
    </dgm:pt>
    <dgm:pt modelId="{CCF88A8C-1566-D448-AA8D-6C57286DB1E9}" type="parTrans" cxnId="{720EADEB-6047-B144-BA9C-247998293051}">
      <dgm:prSet/>
      <dgm:spPr/>
      <dgm:t>
        <a:bodyPr/>
        <a:lstStyle/>
        <a:p>
          <a:endParaRPr lang="en-US"/>
        </a:p>
      </dgm:t>
    </dgm:pt>
    <dgm:pt modelId="{C94CD192-8D8A-BF45-B3FB-90EC66694D10}" type="sibTrans" cxnId="{720EADEB-6047-B144-BA9C-247998293051}">
      <dgm:prSet/>
      <dgm:spPr/>
      <dgm:t>
        <a:bodyPr/>
        <a:lstStyle/>
        <a:p>
          <a:endParaRPr lang="en-US"/>
        </a:p>
      </dgm:t>
    </dgm:pt>
    <dgm:pt modelId="{87EDA391-9B42-3641-820B-F34D5120E4BF}" type="pres">
      <dgm:prSet presAssocID="{10F3D1D6-542B-904F-9A85-2E0398152585}" presName="Name0" presStyleCnt="0">
        <dgm:presLayoutVars>
          <dgm:dir/>
          <dgm:animLvl val="lvl"/>
          <dgm:resizeHandles val="exact"/>
        </dgm:presLayoutVars>
      </dgm:prSet>
      <dgm:spPr/>
    </dgm:pt>
    <dgm:pt modelId="{56C0F8A6-BBB0-8947-ABDD-E37D1AE38519}" type="pres">
      <dgm:prSet presAssocID="{2F5DAF75-1E7E-7F4D-B938-4012D2671B28}" presName="parTxOnly" presStyleLbl="node1" presStyleIdx="0" presStyleCnt="6" custScaleX="79663" custLinFactNeighborX="-7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26FAF-F221-B44E-9D84-BEA319417B06}" type="pres">
      <dgm:prSet presAssocID="{5955CB58-0934-DE4A-8964-ABC4B341CA1C}" presName="parTxOnlySpace" presStyleCnt="0"/>
      <dgm:spPr/>
    </dgm:pt>
    <dgm:pt modelId="{3D128794-C58B-9E42-AFB5-FC60F758EEA3}" type="pres">
      <dgm:prSet presAssocID="{44828F5E-D7E8-3440-851A-D6FAE7D1AD06}" presName="parTxOnly" presStyleLbl="node1" presStyleIdx="1" presStyleCnt="6" custLinFactNeighborY="3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B05A4-E76D-5E42-AB30-7195C61FD556}" type="pres">
      <dgm:prSet presAssocID="{A2961536-5672-5247-AABC-A1C7FA34D3A5}" presName="parTxOnlySpace" presStyleCnt="0"/>
      <dgm:spPr/>
    </dgm:pt>
    <dgm:pt modelId="{8D53EB60-A2F8-BA41-A0F4-355396357349}" type="pres">
      <dgm:prSet presAssocID="{504F3873-18DF-E940-8D88-E47DE5D1F0D4}" presName="parTxOnly" presStyleLbl="node1" presStyleIdx="2" presStyleCnt="6" custScaleX="81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00BD0-4118-A346-936A-A1748549B8B3}" type="pres">
      <dgm:prSet presAssocID="{824024C8-F37F-8E45-B254-753E0F4B0536}" presName="parTxOnlySpace" presStyleCnt="0"/>
      <dgm:spPr/>
    </dgm:pt>
    <dgm:pt modelId="{419ECD71-9603-354F-A204-E926A4CD51E1}" type="pres">
      <dgm:prSet presAssocID="{CCB72E37-CA61-3949-B033-9AA77AF3380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5451DE8-E092-0545-87FB-9BC23EBA95C5}" type="pres">
      <dgm:prSet presAssocID="{C94CD192-8D8A-BF45-B3FB-90EC66694D10}" presName="parTxOnlySpace" presStyleCnt="0"/>
      <dgm:spPr/>
    </dgm:pt>
    <dgm:pt modelId="{B95D0FE7-8802-0445-8BA1-9F527D0CAF7B}" type="pres">
      <dgm:prSet presAssocID="{FA0DDD9E-2467-8245-AD1D-0C0032398603}" presName="parTxOnly" presStyleLbl="node1" presStyleIdx="4" presStyleCnt="6" custLinFactY="-252717" custLinFactNeighborY="-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87B99-3F1E-8A41-838D-E9A3AD620F08}" type="pres">
      <dgm:prSet presAssocID="{AF9A9814-131B-9B4D-865C-2F3AECAE7CA7}" presName="parTxOnlySpace" presStyleCnt="0"/>
      <dgm:spPr/>
    </dgm:pt>
    <dgm:pt modelId="{4D3C0D75-3557-5040-B64E-08534922AE4E}" type="pres">
      <dgm:prSet presAssocID="{AFD931EB-B666-4C47-A42F-990BCCC5126F}" presName="parTxOnly" presStyleLbl="node1" presStyleIdx="5" presStyleCnt="6" custLinFactNeighborY="3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4232ED-4C33-C543-A224-58CC92EC99A7}" srcId="{10F3D1D6-542B-904F-9A85-2E0398152585}" destId="{2F5DAF75-1E7E-7F4D-B938-4012D2671B28}" srcOrd="0" destOrd="0" parTransId="{008013EA-F825-2E45-9D85-A190174769B0}" sibTransId="{5955CB58-0934-DE4A-8964-ABC4B341CA1C}"/>
    <dgm:cxn modelId="{EE66725D-D967-C04F-80E4-78C9C7D3EB91}" type="presOf" srcId="{2F5DAF75-1E7E-7F4D-B938-4012D2671B28}" destId="{56C0F8A6-BBB0-8947-ABDD-E37D1AE38519}" srcOrd="0" destOrd="0" presId="urn:microsoft.com/office/officeart/2005/8/layout/chevron1"/>
    <dgm:cxn modelId="{9495F993-A62A-844A-B0EB-9B65D9C1EC29}" srcId="{10F3D1D6-542B-904F-9A85-2E0398152585}" destId="{44828F5E-D7E8-3440-851A-D6FAE7D1AD06}" srcOrd="1" destOrd="0" parTransId="{4A990A5B-82E6-204F-92B1-E9B5BC09B077}" sibTransId="{A2961536-5672-5247-AABC-A1C7FA34D3A5}"/>
    <dgm:cxn modelId="{942990F2-49FD-D84F-85DD-72F89FC34752}" type="presOf" srcId="{504F3873-18DF-E940-8D88-E47DE5D1F0D4}" destId="{8D53EB60-A2F8-BA41-A0F4-355396357349}" srcOrd="0" destOrd="0" presId="urn:microsoft.com/office/officeart/2005/8/layout/chevron1"/>
    <dgm:cxn modelId="{63C2DAFB-14E6-844C-AC14-C8F7B6DFC948}" type="presOf" srcId="{AFD931EB-B666-4C47-A42F-990BCCC5126F}" destId="{4D3C0D75-3557-5040-B64E-08534922AE4E}" srcOrd="0" destOrd="0" presId="urn:microsoft.com/office/officeart/2005/8/layout/chevron1"/>
    <dgm:cxn modelId="{D7683155-BF18-7F47-8171-52685C1F47A1}" srcId="{10F3D1D6-542B-904F-9A85-2E0398152585}" destId="{AFD931EB-B666-4C47-A42F-990BCCC5126F}" srcOrd="5" destOrd="0" parTransId="{08193FD7-300E-D244-8083-B3E233BB0F44}" sibTransId="{237A31CD-2C91-A048-8CB3-D6DFEDA4AAB0}"/>
    <dgm:cxn modelId="{B1619F75-9E49-F041-B3DC-E974247EE1F9}" type="presOf" srcId="{44828F5E-D7E8-3440-851A-D6FAE7D1AD06}" destId="{3D128794-C58B-9E42-AFB5-FC60F758EEA3}" srcOrd="0" destOrd="0" presId="urn:microsoft.com/office/officeart/2005/8/layout/chevron1"/>
    <dgm:cxn modelId="{6D6F3905-117E-D444-9AC9-AAB29D41404B}" type="presOf" srcId="{FA0DDD9E-2467-8245-AD1D-0C0032398603}" destId="{B95D0FE7-8802-0445-8BA1-9F527D0CAF7B}" srcOrd="0" destOrd="0" presId="urn:microsoft.com/office/officeart/2005/8/layout/chevron1"/>
    <dgm:cxn modelId="{720EADEB-6047-B144-BA9C-247998293051}" srcId="{10F3D1D6-542B-904F-9A85-2E0398152585}" destId="{CCB72E37-CA61-3949-B033-9AA77AF33800}" srcOrd="3" destOrd="0" parTransId="{CCF88A8C-1566-D448-AA8D-6C57286DB1E9}" sibTransId="{C94CD192-8D8A-BF45-B3FB-90EC66694D10}"/>
    <dgm:cxn modelId="{F534456D-9551-0A4D-8A76-67911CD71F2C}" type="presOf" srcId="{10F3D1D6-542B-904F-9A85-2E0398152585}" destId="{87EDA391-9B42-3641-820B-F34D5120E4BF}" srcOrd="0" destOrd="0" presId="urn:microsoft.com/office/officeart/2005/8/layout/chevron1"/>
    <dgm:cxn modelId="{64C69EBB-D56F-BC49-B4BF-AE0C21FDEE95}" srcId="{10F3D1D6-542B-904F-9A85-2E0398152585}" destId="{504F3873-18DF-E940-8D88-E47DE5D1F0D4}" srcOrd="2" destOrd="0" parTransId="{B33773CE-F07F-634F-9650-14CE18D839E0}" sibTransId="{824024C8-F37F-8E45-B254-753E0F4B0536}"/>
    <dgm:cxn modelId="{BDF011C5-246A-984F-9D60-3FC4DED6E893}" srcId="{10F3D1D6-542B-904F-9A85-2E0398152585}" destId="{FA0DDD9E-2467-8245-AD1D-0C0032398603}" srcOrd="4" destOrd="0" parTransId="{C83550B6-4D8F-8640-A650-05740E024378}" sibTransId="{AF9A9814-131B-9B4D-865C-2F3AECAE7CA7}"/>
    <dgm:cxn modelId="{7B8C41D0-8B06-9D49-9CAE-A159B6B6DCD4}" type="presOf" srcId="{CCB72E37-CA61-3949-B033-9AA77AF33800}" destId="{419ECD71-9603-354F-A204-E926A4CD51E1}" srcOrd="0" destOrd="0" presId="urn:microsoft.com/office/officeart/2005/8/layout/chevron1"/>
    <dgm:cxn modelId="{AF1FD9A2-1593-CE47-AA1D-54F3CFE4D2E7}" type="presParOf" srcId="{87EDA391-9B42-3641-820B-F34D5120E4BF}" destId="{56C0F8A6-BBB0-8947-ABDD-E37D1AE38519}" srcOrd="0" destOrd="0" presId="urn:microsoft.com/office/officeart/2005/8/layout/chevron1"/>
    <dgm:cxn modelId="{03D9AAD7-E609-8946-B2D5-E07C916CA52B}" type="presParOf" srcId="{87EDA391-9B42-3641-820B-F34D5120E4BF}" destId="{34D26FAF-F221-B44E-9D84-BEA319417B06}" srcOrd="1" destOrd="0" presId="urn:microsoft.com/office/officeart/2005/8/layout/chevron1"/>
    <dgm:cxn modelId="{0AD5EA2D-1FBC-D34C-9378-866FDDB33F20}" type="presParOf" srcId="{87EDA391-9B42-3641-820B-F34D5120E4BF}" destId="{3D128794-C58B-9E42-AFB5-FC60F758EEA3}" srcOrd="2" destOrd="0" presId="urn:microsoft.com/office/officeart/2005/8/layout/chevron1"/>
    <dgm:cxn modelId="{F96BFEB8-FA34-834F-8098-EBE3345748A2}" type="presParOf" srcId="{87EDA391-9B42-3641-820B-F34D5120E4BF}" destId="{B3AB05A4-E76D-5E42-AB30-7195C61FD556}" srcOrd="3" destOrd="0" presId="urn:microsoft.com/office/officeart/2005/8/layout/chevron1"/>
    <dgm:cxn modelId="{FBACECEB-D9EF-8547-B729-773381B2F23F}" type="presParOf" srcId="{87EDA391-9B42-3641-820B-F34D5120E4BF}" destId="{8D53EB60-A2F8-BA41-A0F4-355396357349}" srcOrd="4" destOrd="0" presId="urn:microsoft.com/office/officeart/2005/8/layout/chevron1"/>
    <dgm:cxn modelId="{227C9296-759B-0C43-8E60-B8E97BEBDA5E}" type="presParOf" srcId="{87EDA391-9B42-3641-820B-F34D5120E4BF}" destId="{EBA00BD0-4118-A346-936A-A1748549B8B3}" srcOrd="5" destOrd="0" presId="urn:microsoft.com/office/officeart/2005/8/layout/chevron1"/>
    <dgm:cxn modelId="{EDFB0683-EE23-5642-8AB6-C285C0586554}" type="presParOf" srcId="{87EDA391-9B42-3641-820B-F34D5120E4BF}" destId="{419ECD71-9603-354F-A204-E926A4CD51E1}" srcOrd="6" destOrd="0" presId="urn:microsoft.com/office/officeart/2005/8/layout/chevron1"/>
    <dgm:cxn modelId="{E998C161-56BF-7B48-818B-F88D838425F5}" type="presParOf" srcId="{87EDA391-9B42-3641-820B-F34D5120E4BF}" destId="{25451DE8-E092-0545-87FB-9BC23EBA95C5}" srcOrd="7" destOrd="0" presId="urn:microsoft.com/office/officeart/2005/8/layout/chevron1"/>
    <dgm:cxn modelId="{EB89B65E-4363-5245-BAB1-9B14458F510E}" type="presParOf" srcId="{87EDA391-9B42-3641-820B-F34D5120E4BF}" destId="{B95D0FE7-8802-0445-8BA1-9F527D0CAF7B}" srcOrd="8" destOrd="0" presId="urn:microsoft.com/office/officeart/2005/8/layout/chevron1"/>
    <dgm:cxn modelId="{676178BF-4372-6841-AB27-B695FEAFE40E}" type="presParOf" srcId="{87EDA391-9B42-3641-820B-F34D5120E4BF}" destId="{02187B99-3F1E-8A41-838D-E9A3AD620F08}" srcOrd="9" destOrd="0" presId="urn:microsoft.com/office/officeart/2005/8/layout/chevron1"/>
    <dgm:cxn modelId="{D491E43E-28AA-9040-879F-5911359C89CB}" type="presParOf" srcId="{87EDA391-9B42-3641-820B-F34D5120E4BF}" destId="{4D3C0D75-3557-5040-B64E-08534922AE4E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F3D1D6-542B-904F-9A85-2E0398152585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FA0DDD9E-2467-8245-AD1D-0C0032398603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Risk Analysis</a:t>
          </a:r>
          <a:endParaRPr lang="en-US" dirty="0"/>
        </a:p>
      </dgm:t>
    </dgm:pt>
    <dgm:pt modelId="{C83550B6-4D8F-8640-A650-05740E024378}" type="parTrans" cxnId="{BDF011C5-246A-984F-9D60-3FC4DED6E893}">
      <dgm:prSet/>
      <dgm:spPr/>
      <dgm:t>
        <a:bodyPr/>
        <a:lstStyle/>
        <a:p>
          <a:endParaRPr lang="en-US"/>
        </a:p>
      </dgm:t>
    </dgm:pt>
    <dgm:pt modelId="{AF9A9814-131B-9B4D-865C-2F3AECAE7CA7}" type="sibTrans" cxnId="{BDF011C5-246A-984F-9D60-3FC4DED6E893}">
      <dgm:prSet/>
      <dgm:spPr/>
      <dgm:t>
        <a:bodyPr/>
        <a:lstStyle/>
        <a:p>
          <a:endParaRPr lang="en-US"/>
        </a:p>
      </dgm:t>
    </dgm:pt>
    <dgm:pt modelId="{AFD931EB-B666-4C47-A42F-990BCCC5126F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08193FD7-300E-D244-8083-B3E233BB0F44}" type="parTrans" cxnId="{D7683155-BF18-7F47-8171-52685C1F47A1}">
      <dgm:prSet/>
      <dgm:spPr/>
      <dgm:t>
        <a:bodyPr/>
        <a:lstStyle/>
        <a:p>
          <a:endParaRPr lang="en-US"/>
        </a:p>
      </dgm:t>
    </dgm:pt>
    <dgm:pt modelId="{237A31CD-2C91-A048-8CB3-D6DFEDA4AAB0}" type="sibTrans" cxnId="{D7683155-BF18-7F47-8171-52685C1F47A1}">
      <dgm:prSet/>
      <dgm:spPr/>
      <dgm:t>
        <a:bodyPr/>
        <a:lstStyle/>
        <a:p>
          <a:endParaRPr lang="en-US"/>
        </a:p>
      </dgm:t>
    </dgm:pt>
    <dgm:pt modelId="{2F5DAF75-1E7E-7F4D-B938-4012D2671B28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50000"/>
          </a:scheme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Company Overview</a:t>
          </a:r>
          <a:endParaRPr lang="en-US" dirty="0">
            <a:solidFill>
              <a:srgbClr val="FFFFFF"/>
            </a:solidFill>
          </a:endParaRPr>
        </a:p>
      </dgm:t>
    </dgm:pt>
    <dgm:pt modelId="{008013EA-F825-2E45-9D85-A190174769B0}" type="parTrans" cxnId="{784232ED-4C33-C543-A224-58CC92EC99A7}">
      <dgm:prSet/>
      <dgm:spPr/>
      <dgm:t>
        <a:bodyPr/>
        <a:lstStyle/>
        <a:p>
          <a:endParaRPr lang="en-US"/>
        </a:p>
      </dgm:t>
    </dgm:pt>
    <dgm:pt modelId="{5955CB58-0934-DE4A-8964-ABC4B341CA1C}" type="sibTrans" cxnId="{784232ED-4C33-C543-A224-58CC92EC99A7}">
      <dgm:prSet/>
      <dgm:spPr/>
      <dgm:t>
        <a:bodyPr/>
        <a:lstStyle/>
        <a:p>
          <a:endParaRPr lang="en-US"/>
        </a:p>
      </dgm:t>
    </dgm:pt>
    <dgm:pt modelId="{504F3873-18DF-E940-8D88-E47DE5D1F0D4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Financial Analysis</a:t>
          </a:r>
          <a:endParaRPr lang="en-US" dirty="0"/>
        </a:p>
      </dgm:t>
    </dgm:pt>
    <dgm:pt modelId="{B33773CE-F07F-634F-9650-14CE18D839E0}" type="parTrans" cxnId="{64C69EBB-D56F-BC49-B4BF-AE0C21FDEE95}">
      <dgm:prSet/>
      <dgm:spPr/>
      <dgm:t>
        <a:bodyPr/>
        <a:lstStyle/>
        <a:p>
          <a:endParaRPr lang="en-US"/>
        </a:p>
      </dgm:t>
    </dgm:pt>
    <dgm:pt modelId="{824024C8-F37F-8E45-B254-753E0F4B0536}" type="sibTrans" cxnId="{64C69EBB-D56F-BC49-B4BF-AE0C21FDEE95}">
      <dgm:prSet/>
      <dgm:spPr/>
      <dgm:t>
        <a:bodyPr/>
        <a:lstStyle/>
        <a:p>
          <a:endParaRPr lang="en-US"/>
        </a:p>
      </dgm:t>
    </dgm:pt>
    <dgm:pt modelId="{44828F5E-D7E8-3440-851A-D6FAE7D1AD06}">
      <dgm:prSet/>
      <dgm:spPr>
        <a:solidFill>
          <a:srgbClr val="800000"/>
        </a:solidFill>
      </dgm:spPr>
      <dgm:t>
        <a:bodyPr/>
        <a:lstStyle/>
        <a:p>
          <a:r>
            <a:rPr lang="en-US" dirty="0" smtClean="0"/>
            <a:t>Industry &amp; Competitors</a:t>
          </a:r>
          <a:endParaRPr lang="en-US" dirty="0"/>
        </a:p>
      </dgm:t>
    </dgm:pt>
    <dgm:pt modelId="{4A990A5B-82E6-204F-92B1-E9B5BC09B077}" type="parTrans" cxnId="{9495F993-A62A-844A-B0EB-9B65D9C1EC29}">
      <dgm:prSet/>
      <dgm:spPr/>
      <dgm:t>
        <a:bodyPr/>
        <a:lstStyle/>
        <a:p>
          <a:endParaRPr lang="en-US"/>
        </a:p>
      </dgm:t>
    </dgm:pt>
    <dgm:pt modelId="{A2961536-5672-5247-AABC-A1C7FA34D3A5}" type="sibTrans" cxnId="{9495F993-A62A-844A-B0EB-9B65D9C1EC29}">
      <dgm:prSet/>
      <dgm:spPr/>
      <dgm:t>
        <a:bodyPr/>
        <a:lstStyle/>
        <a:p>
          <a:endParaRPr lang="en-US"/>
        </a:p>
      </dgm:t>
    </dgm:pt>
    <dgm:pt modelId="{CCB72E37-CA61-3949-B033-9AA77AF33800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Valuation</a:t>
          </a:r>
          <a:endParaRPr lang="en-US" dirty="0"/>
        </a:p>
      </dgm:t>
    </dgm:pt>
    <dgm:pt modelId="{CCF88A8C-1566-D448-AA8D-6C57286DB1E9}" type="parTrans" cxnId="{720EADEB-6047-B144-BA9C-247998293051}">
      <dgm:prSet/>
      <dgm:spPr/>
      <dgm:t>
        <a:bodyPr/>
        <a:lstStyle/>
        <a:p>
          <a:endParaRPr lang="en-US"/>
        </a:p>
      </dgm:t>
    </dgm:pt>
    <dgm:pt modelId="{C94CD192-8D8A-BF45-B3FB-90EC66694D10}" type="sibTrans" cxnId="{720EADEB-6047-B144-BA9C-247998293051}">
      <dgm:prSet/>
      <dgm:spPr/>
      <dgm:t>
        <a:bodyPr/>
        <a:lstStyle/>
        <a:p>
          <a:endParaRPr lang="en-US"/>
        </a:p>
      </dgm:t>
    </dgm:pt>
    <dgm:pt modelId="{87EDA391-9B42-3641-820B-F34D5120E4BF}" type="pres">
      <dgm:prSet presAssocID="{10F3D1D6-542B-904F-9A85-2E0398152585}" presName="Name0" presStyleCnt="0">
        <dgm:presLayoutVars>
          <dgm:dir/>
          <dgm:animLvl val="lvl"/>
          <dgm:resizeHandles val="exact"/>
        </dgm:presLayoutVars>
      </dgm:prSet>
      <dgm:spPr/>
    </dgm:pt>
    <dgm:pt modelId="{56C0F8A6-BBB0-8947-ABDD-E37D1AE38519}" type="pres">
      <dgm:prSet presAssocID="{2F5DAF75-1E7E-7F4D-B938-4012D2671B28}" presName="parTxOnly" presStyleLbl="node1" presStyleIdx="0" presStyleCnt="6" custScaleX="79663" custLinFactNeighborX="-7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26FAF-F221-B44E-9D84-BEA319417B06}" type="pres">
      <dgm:prSet presAssocID="{5955CB58-0934-DE4A-8964-ABC4B341CA1C}" presName="parTxOnlySpace" presStyleCnt="0"/>
      <dgm:spPr/>
    </dgm:pt>
    <dgm:pt modelId="{3D128794-C58B-9E42-AFB5-FC60F758EEA3}" type="pres">
      <dgm:prSet presAssocID="{44828F5E-D7E8-3440-851A-D6FAE7D1AD06}" presName="parTxOnly" presStyleLbl="node1" presStyleIdx="1" presStyleCnt="6" custLinFactNeighborY="3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B05A4-E76D-5E42-AB30-7195C61FD556}" type="pres">
      <dgm:prSet presAssocID="{A2961536-5672-5247-AABC-A1C7FA34D3A5}" presName="parTxOnlySpace" presStyleCnt="0"/>
      <dgm:spPr/>
    </dgm:pt>
    <dgm:pt modelId="{8D53EB60-A2F8-BA41-A0F4-355396357349}" type="pres">
      <dgm:prSet presAssocID="{504F3873-18DF-E940-8D88-E47DE5D1F0D4}" presName="parTxOnly" presStyleLbl="node1" presStyleIdx="2" presStyleCnt="6" custScaleX="81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00BD0-4118-A346-936A-A1748549B8B3}" type="pres">
      <dgm:prSet presAssocID="{824024C8-F37F-8E45-B254-753E0F4B0536}" presName="parTxOnlySpace" presStyleCnt="0"/>
      <dgm:spPr/>
    </dgm:pt>
    <dgm:pt modelId="{419ECD71-9603-354F-A204-E926A4CD51E1}" type="pres">
      <dgm:prSet presAssocID="{CCB72E37-CA61-3949-B033-9AA77AF3380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5451DE8-E092-0545-87FB-9BC23EBA95C5}" type="pres">
      <dgm:prSet presAssocID="{C94CD192-8D8A-BF45-B3FB-90EC66694D10}" presName="parTxOnlySpace" presStyleCnt="0"/>
      <dgm:spPr/>
    </dgm:pt>
    <dgm:pt modelId="{B95D0FE7-8802-0445-8BA1-9F527D0CAF7B}" type="pres">
      <dgm:prSet presAssocID="{FA0DDD9E-2467-8245-AD1D-0C0032398603}" presName="parTxOnly" presStyleLbl="node1" presStyleIdx="4" presStyleCnt="6" custLinFactY="-252717" custLinFactNeighborY="-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87B99-3F1E-8A41-838D-E9A3AD620F08}" type="pres">
      <dgm:prSet presAssocID="{AF9A9814-131B-9B4D-865C-2F3AECAE7CA7}" presName="parTxOnlySpace" presStyleCnt="0"/>
      <dgm:spPr/>
    </dgm:pt>
    <dgm:pt modelId="{4D3C0D75-3557-5040-B64E-08534922AE4E}" type="pres">
      <dgm:prSet presAssocID="{AFD931EB-B666-4C47-A42F-990BCCC5126F}" presName="parTxOnly" presStyleLbl="node1" presStyleIdx="5" presStyleCnt="6" custLinFactNeighborY="3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4232ED-4C33-C543-A224-58CC92EC99A7}" srcId="{10F3D1D6-542B-904F-9A85-2E0398152585}" destId="{2F5DAF75-1E7E-7F4D-B938-4012D2671B28}" srcOrd="0" destOrd="0" parTransId="{008013EA-F825-2E45-9D85-A190174769B0}" sibTransId="{5955CB58-0934-DE4A-8964-ABC4B341CA1C}"/>
    <dgm:cxn modelId="{9495F993-A62A-844A-B0EB-9B65D9C1EC29}" srcId="{10F3D1D6-542B-904F-9A85-2E0398152585}" destId="{44828F5E-D7E8-3440-851A-D6FAE7D1AD06}" srcOrd="1" destOrd="0" parTransId="{4A990A5B-82E6-204F-92B1-E9B5BC09B077}" sibTransId="{A2961536-5672-5247-AABC-A1C7FA34D3A5}"/>
    <dgm:cxn modelId="{A9CABAF1-5EF3-4059-A019-63BF5CB274C7}" type="presOf" srcId="{2F5DAF75-1E7E-7F4D-B938-4012D2671B28}" destId="{56C0F8A6-BBB0-8947-ABDD-E37D1AE38519}" srcOrd="0" destOrd="0" presId="urn:microsoft.com/office/officeart/2005/8/layout/chevron1"/>
    <dgm:cxn modelId="{CA7ABE92-78E5-4059-AC56-30AD876450E8}" type="presOf" srcId="{10F3D1D6-542B-904F-9A85-2E0398152585}" destId="{87EDA391-9B42-3641-820B-F34D5120E4BF}" srcOrd="0" destOrd="0" presId="urn:microsoft.com/office/officeart/2005/8/layout/chevron1"/>
    <dgm:cxn modelId="{DEB865E2-AE30-4850-A57B-78BA73A311AC}" type="presOf" srcId="{44828F5E-D7E8-3440-851A-D6FAE7D1AD06}" destId="{3D128794-C58B-9E42-AFB5-FC60F758EEA3}" srcOrd="0" destOrd="0" presId="urn:microsoft.com/office/officeart/2005/8/layout/chevron1"/>
    <dgm:cxn modelId="{D7683155-BF18-7F47-8171-52685C1F47A1}" srcId="{10F3D1D6-542B-904F-9A85-2E0398152585}" destId="{AFD931EB-B666-4C47-A42F-990BCCC5126F}" srcOrd="5" destOrd="0" parTransId="{08193FD7-300E-D244-8083-B3E233BB0F44}" sibTransId="{237A31CD-2C91-A048-8CB3-D6DFEDA4AAB0}"/>
    <dgm:cxn modelId="{22EB0E16-CAFB-4B70-BAD0-0F8ABACF15A1}" type="presOf" srcId="{FA0DDD9E-2467-8245-AD1D-0C0032398603}" destId="{B95D0FE7-8802-0445-8BA1-9F527D0CAF7B}" srcOrd="0" destOrd="0" presId="urn:microsoft.com/office/officeart/2005/8/layout/chevron1"/>
    <dgm:cxn modelId="{7156A78E-2224-4F8F-894F-7255A102E1EF}" type="presOf" srcId="{AFD931EB-B666-4C47-A42F-990BCCC5126F}" destId="{4D3C0D75-3557-5040-B64E-08534922AE4E}" srcOrd="0" destOrd="0" presId="urn:microsoft.com/office/officeart/2005/8/layout/chevron1"/>
    <dgm:cxn modelId="{720EADEB-6047-B144-BA9C-247998293051}" srcId="{10F3D1D6-542B-904F-9A85-2E0398152585}" destId="{CCB72E37-CA61-3949-B033-9AA77AF33800}" srcOrd="3" destOrd="0" parTransId="{CCF88A8C-1566-D448-AA8D-6C57286DB1E9}" sibTransId="{C94CD192-8D8A-BF45-B3FB-90EC66694D10}"/>
    <dgm:cxn modelId="{14600E04-164A-4A6B-BF01-C0656637B21D}" type="presOf" srcId="{CCB72E37-CA61-3949-B033-9AA77AF33800}" destId="{419ECD71-9603-354F-A204-E926A4CD51E1}" srcOrd="0" destOrd="0" presId="urn:microsoft.com/office/officeart/2005/8/layout/chevron1"/>
    <dgm:cxn modelId="{341625DD-1CF3-4290-AF48-5038338E8E4A}" type="presOf" srcId="{504F3873-18DF-E940-8D88-E47DE5D1F0D4}" destId="{8D53EB60-A2F8-BA41-A0F4-355396357349}" srcOrd="0" destOrd="0" presId="urn:microsoft.com/office/officeart/2005/8/layout/chevron1"/>
    <dgm:cxn modelId="{64C69EBB-D56F-BC49-B4BF-AE0C21FDEE95}" srcId="{10F3D1D6-542B-904F-9A85-2E0398152585}" destId="{504F3873-18DF-E940-8D88-E47DE5D1F0D4}" srcOrd="2" destOrd="0" parTransId="{B33773CE-F07F-634F-9650-14CE18D839E0}" sibTransId="{824024C8-F37F-8E45-B254-753E0F4B0536}"/>
    <dgm:cxn modelId="{BDF011C5-246A-984F-9D60-3FC4DED6E893}" srcId="{10F3D1D6-542B-904F-9A85-2E0398152585}" destId="{FA0DDD9E-2467-8245-AD1D-0C0032398603}" srcOrd="4" destOrd="0" parTransId="{C83550B6-4D8F-8640-A650-05740E024378}" sibTransId="{AF9A9814-131B-9B4D-865C-2F3AECAE7CA7}"/>
    <dgm:cxn modelId="{EAA43A23-6255-40E5-BC1B-A0FF5FF3CA91}" type="presParOf" srcId="{87EDA391-9B42-3641-820B-F34D5120E4BF}" destId="{56C0F8A6-BBB0-8947-ABDD-E37D1AE38519}" srcOrd="0" destOrd="0" presId="urn:microsoft.com/office/officeart/2005/8/layout/chevron1"/>
    <dgm:cxn modelId="{4FA87A4E-C35C-4A00-AE16-1CB7BD791FD3}" type="presParOf" srcId="{87EDA391-9B42-3641-820B-F34D5120E4BF}" destId="{34D26FAF-F221-B44E-9D84-BEA319417B06}" srcOrd="1" destOrd="0" presId="urn:microsoft.com/office/officeart/2005/8/layout/chevron1"/>
    <dgm:cxn modelId="{B60F2DF3-1002-463E-8E60-D0022A2401FB}" type="presParOf" srcId="{87EDA391-9B42-3641-820B-F34D5120E4BF}" destId="{3D128794-C58B-9E42-AFB5-FC60F758EEA3}" srcOrd="2" destOrd="0" presId="urn:microsoft.com/office/officeart/2005/8/layout/chevron1"/>
    <dgm:cxn modelId="{50D7D1B5-EA15-44B5-8D3E-478BCDB73FF7}" type="presParOf" srcId="{87EDA391-9B42-3641-820B-F34D5120E4BF}" destId="{B3AB05A4-E76D-5E42-AB30-7195C61FD556}" srcOrd="3" destOrd="0" presId="urn:microsoft.com/office/officeart/2005/8/layout/chevron1"/>
    <dgm:cxn modelId="{84DB698D-7865-4670-92B9-BD415D3903A4}" type="presParOf" srcId="{87EDA391-9B42-3641-820B-F34D5120E4BF}" destId="{8D53EB60-A2F8-BA41-A0F4-355396357349}" srcOrd="4" destOrd="0" presId="urn:microsoft.com/office/officeart/2005/8/layout/chevron1"/>
    <dgm:cxn modelId="{9AACF43D-4BA2-44AB-95AF-E7D07C03C537}" type="presParOf" srcId="{87EDA391-9B42-3641-820B-F34D5120E4BF}" destId="{EBA00BD0-4118-A346-936A-A1748549B8B3}" srcOrd="5" destOrd="0" presId="urn:microsoft.com/office/officeart/2005/8/layout/chevron1"/>
    <dgm:cxn modelId="{A6DB5D0F-6FD8-45D1-86A9-A0596FCE5D11}" type="presParOf" srcId="{87EDA391-9B42-3641-820B-F34D5120E4BF}" destId="{419ECD71-9603-354F-A204-E926A4CD51E1}" srcOrd="6" destOrd="0" presId="urn:microsoft.com/office/officeart/2005/8/layout/chevron1"/>
    <dgm:cxn modelId="{4344AA8C-C3EA-4F8B-98A0-A08393FE6B61}" type="presParOf" srcId="{87EDA391-9B42-3641-820B-F34D5120E4BF}" destId="{25451DE8-E092-0545-87FB-9BC23EBA95C5}" srcOrd="7" destOrd="0" presId="urn:microsoft.com/office/officeart/2005/8/layout/chevron1"/>
    <dgm:cxn modelId="{2613270D-3C68-47DF-B605-3C2867C34E16}" type="presParOf" srcId="{87EDA391-9B42-3641-820B-F34D5120E4BF}" destId="{B95D0FE7-8802-0445-8BA1-9F527D0CAF7B}" srcOrd="8" destOrd="0" presId="urn:microsoft.com/office/officeart/2005/8/layout/chevron1"/>
    <dgm:cxn modelId="{1223144B-E02D-4C2B-8845-703863AA9328}" type="presParOf" srcId="{87EDA391-9B42-3641-820B-F34D5120E4BF}" destId="{02187B99-3F1E-8A41-838D-E9A3AD620F08}" srcOrd="9" destOrd="0" presId="urn:microsoft.com/office/officeart/2005/8/layout/chevron1"/>
    <dgm:cxn modelId="{05D52C9E-309A-4D6F-A6EC-938E8C2830BC}" type="presParOf" srcId="{87EDA391-9B42-3641-820B-F34D5120E4BF}" destId="{4D3C0D75-3557-5040-B64E-08534922AE4E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0F8A6-BBB0-8947-ABDD-E37D1AE38519}">
      <dsp:nvSpPr>
        <dsp:cNvPr id="0" name=""/>
        <dsp:cNvSpPr/>
      </dsp:nvSpPr>
      <dsp:spPr>
        <a:xfrm>
          <a:off x="0" y="0"/>
          <a:ext cx="1424509" cy="474693"/>
        </a:xfrm>
        <a:prstGeom prst="chevron">
          <a:avLst/>
        </a:prstGeom>
        <a:solidFill>
          <a:srgbClr val="800000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</a:rPr>
            <a:t>Company Overview</a:t>
          </a:r>
          <a:endParaRPr lang="en-US" sz="1500" kern="1200" dirty="0">
            <a:solidFill>
              <a:srgbClr val="FFFFFF"/>
            </a:solidFill>
          </a:endParaRPr>
        </a:p>
      </dsp:txBody>
      <dsp:txXfrm>
        <a:off x="237347" y="0"/>
        <a:ext cx="949816" cy="474693"/>
      </dsp:txXfrm>
    </dsp:sp>
    <dsp:sp modelId="{3D128794-C58B-9E42-AFB5-FC60F758EEA3}">
      <dsp:nvSpPr>
        <dsp:cNvPr id="0" name=""/>
        <dsp:cNvSpPr/>
      </dsp:nvSpPr>
      <dsp:spPr>
        <a:xfrm>
          <a:off x="1246039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Industry &amp; Competitors</a:t>
          </a:r>
          <a:endParaRPr lang="en-US" sz="1500" kern="1200" dirty="0"/>
        </a:p>
      </dsp:txBody>
      <dsp:txXfrm>
        <a:off x="1483386" y="0"/>
        <a:ext cx="1313476" cy="474693"/>
      </dsp:txXfrm>
    </dsp:sp>
    <dsp:sp modelId="{8D53EB60-A2F8-BA41-A0F4-355396357349}">
      <dsp:nvSpPr>
        <dsp:cNvPr id="0" name=""/>
        <dsp:cNvSpPr/>
      </dsp:nvSpPr>
      <dsp:spPr>
        <a:xfrm>
          <a:off x="2855392" y="0"/>
          <a:ext cx="1460201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Financial Analysis</a:t>
          </a:r>
          <a:endParaRPr lang="en-US" sz="1500" kern="1200" dirty="0"/>
        </a:p>
      </dsp:txBody>
      <dsp:txXfrm>
        <a:off x="3092739" y="0"/>
        <a:ext cx="985508" cy="474693"/>
      </dsp:txXfrm>
    </dsp:sp>
    <dsp:sp modelId="{419ECD71-9603-354F-A204-E926A4CD51E1}">
      <dsp:nvSpPr>
        <dsp:cNvPr id="0" name=""/>
        <dsp:cNvSpPr/>
      </dsp:nvSpPr>
      <dsp:spPr>
        <a:xfrm>
          <a:off x="4136777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Valuation</a:t>
          </a:r>
          <a:endParaRPr lang="en-US" sz="1500" kern="1200" dirty="0"/>
        </a:p>
      </dsp:txBody>
      <dsp:txXfrm>
        <a:off x="4374124" y="0"/>
        <a:ext cx="1313476" cy="474693"/>
      </dsp:txXfrm>
    </dsp:sp>
    <dsp:sp modelId="{B95D0FE7-8802-0445-8BA1-9F527D0CAF7B}">
      <dsp:nvSpPr>
        <dsp:cNvPr id="0" name=""/>
        <dsp:cNvSpPr/>
      </dsp:nvSpPr>
      <dsp:spPr>
        <a:xfrm>
          <a:off x="5746130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Risk Analysis</a:t>
          </a:r>
          <a:endParaRPr lang="en-US" sz="1500" kern="1200" dirty="0"/>
        </a:p>
      </dsp:txBody>
      <dsp:txXfrm>
        <a:off x="5983477" y="0"/>
        <a:ext cx="1313476" cy="474693"/>
      </dsp:txXfrm>
    </dsp:sp>
    <dsp:sp modelId="{4D3C0D75-3557-5040-B64E-08534922AE4E}">
      <dsp:nvSpPr>
        <dsp:cNvPr id="0" name=""/>
        <dsp:cNvSpPr/>
      </dsp:nvSpPr>
      <dsp:spPr>
        <a:xfrm>
          <a:off x="7355483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Conclusion</a:t>
          </a:r>
          <a:endParaRPr lang="en-US" sz="1500" kern="1200" dirty="0"/>
        </a:p>
      </dsp:txBody>
      <dsp:txXfrm>
        <a:off x="7592830" y="0"/>
        <a:ext cx="1313476" cy="47469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0DAB6-C0D4-49A8-8FB1-B17364414385}">
      <dsp:nvSpPr>
        <dsp:cNvPr id="0" name=""/>
        <dsp:cNvSpPr/>
      </dsp:nvSpPr>
      <dsp:spPr>
        <a:xfrm>
          <a:off x="1302782" y="490343"/>
          <a:ext cx="2409921" cy="7531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010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Currency Advantages </a:t>
          </a:r>
          <a:endParaRPr lang="en-CA" sz="1500" kern="1200" dirty="0"/>
        </a:p>
      </dsp:txBody>
      <dsp:txXfrm>
        <a:off x="1302782" y="490343"/>
        <a:ext cx="2409921" cy="753100"/>
      </dsp:txXfrm>
    </dsp:sp>
    <dsp:sp modelId="{B009E5C6-8452-4DB8-A625-D5C0247C542F}">
      <dsp:nvSpPr>
        <dsp:cNvPr id="0" name=""/>
        <dsp:cNvSpPr/>
      </dsp:nvSpPr>
      <dsp:spPr>
        <a:xfrm>
          <a:off x="1202368" y="381562"/>
          <a:ext cx="527170" cy="79075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E521A-8450-4B40-A439-2F8078792D10}">
      <dsp:nvSpPr>
        <dsp:cNvPr id="0" name=""/>
        <dsp:cNvSpPr/>
      </dsp:nvSpPr>
      <dsp:spPr>
        <a:xfrm>
          <a:off x="1302782" y="1438413"/>
          <a:ext cx="2409921" cy="7531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010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Available Capacity/Infrastructure</a:t>
          </a:r>
          <a:endParaRPr lang="en-CA" sz="1500" kern="1200" dirty="0"/>
        </a:p>
      </dsp:txBody>
      <dsp:txXfrm>
        <a:off x="1302782" y="1438413"/>
        <a:ext cx="2409921" cy="753100"/>
      </dsp:txXfrm>
    </dsp:sp>
    <dsp:sp modelId="{B888A4E0-434B-4BFF-AA58-6185D052141C}">
      <dsp:nvSpPr>
        <dsp:cNvPr id="0" name=""/>
        <dsp:cNvSpPr/>
      </dsp:nvSpPr>
      <dsp:spPr>
        <a:xfrm>
          <a:off x="1202368" y="1329632"/>
          <a:ext cx="527170" cy="79075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53AE5-10C4-4851-AEFC-E5BF6680974C}">
      <dsp:nvSpPr>
        <dsp:cNvPr id="0" name=""/>
        <dsp:cNvSpPr/>
      </dsp:nvSpPr>
      <dsp:spPr>
        <a:xfrm>
          <a:off x="1302782" y="2386483"/>
          <a:ext cx="2409921" cy="7531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010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Ideal Snow Conditions</a:t>
          </a:r>
        </a:p>
      </dsp:txBody>
      <dsp:txXfrm>
        <a:off x="1302782" y="2386483"/>
        <a:ext cx="2409921" cy="753100"/>
      </dsp:txXfrm>
    </dsp:sp>
    <dsp:sp modelId="{0B64A417-B122-40CF-8623-1B8FDC18AD46}">
      <dsp:nvSpPr>
        <dsp:cNvPr id="0" name=""/>
        <dsp:cNvSpPr/>
      </dsp:nvSpPr>
      <dsp:spPr>
        <a:xfrm>
          <a:off x="1202368" y="2277702"/>
          <a:ext cx="527170" cy="79075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035FA-C2F1-4D19-836D-EB01C8C054FF}">
      <dsp:nvSpPr>
        <dsp:cNvPr id="0" name=""/>
        <dsp:cNvSpPr/>
      </dsp:nvSpPr>
      <dsp:spPr>
        <a:xfrm>
          <a:off x="1302782" y="3334553"/>
          <a:ext cx="2409921" cy="7531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010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Established Brand</a:t>
          </a:r>
        </a:p>
      </dsp:txBody>
      <dsp:txXfrm>
        <a:off x="1302782" y="3334553"/>
        <a:ext cx="2409921" cy="753100"/>
      </dsp:txXfrm>
    </dsp:sp>
    <dsp:sp modelId="{C4B6F6FD-992C-4A50-BB61-D00F51406C55}">
      <dsp:nvSpPr>
        <dsp:cNvPr id="0" name=""/>
        <dsp:cNvSpPr/>
      </dsp:nvSpPr>
      <dsp:spPr>
        <a:xfrm>
          <a:off x="1202368" y="3225771"/>
          <a:ext cx="527170" cy="790755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F127C5-384E-4337-B2FD-030CD6C92F39}">
      <dsp:nvSpPr>
        <dsp:cNvPr id="0" name=""/>
        <dsp:cNvSpPr/>
      </dsp:nvSpPr>
      <dsp:spPr>
        <a:xfrm>
          <a:off x="1302782" y="4282622"/>
          <a:ext cx="2409921" cy="7531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010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Ideal Demographics</a:t>
          </a:r>
        </a:p>
      </dsp:txBody>
      <dsp:txXfrm>
        <a:off x="1302782" y="4282622"/>
        <a:ext cx="2409921" cy="753100"/>
      </dsp:txXfrm>
    </dsp:sp>
    <dsp:sp modelId="{E8007FE0-3C81-45FA-B6ED-3258584605FB}">
      <dsp:nvSpPr>
        <dsp:cNvPr id="0" name=""/>
        <dsp:cNvSpPr/>
      </dsp:nvSpPr>
      <dsp:spPr>
        <a:xfrm>
          <a:off x="1202368" y="4173841"/>
          <a:ext cx="527170" cy="790755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0F8A6-BBB0-8947-ABDD-E37D1AE38519}">
      <dsp:nvSpPr>
        <dsp:cNvPr id="0" name=""/>
        <dsp:cNvSpPr/>
      </dsp:nvSpPr>
      <dsp:spPr>
        <a:xfrm>
          <a:off x="0" y="0"/>
          <a:ext cx="1424509" cy="474693"/>
        </a:xfrm>
        <a:prstGeom prst="chevron">
          <a:avLst/>
        </a:prstGeom>
        <a:solidFill>
          <a:schemeClr val="tx2">
            <a:lumMod val="50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</a:rPr>
            <a:t>Company Overview</a:t>
          </a:r>
          <a:endParaRPr lang="en-US" sz="1500" kern="1200" dirty="0">
            <a:solidFill>
              <a:srgbClr val="FFFFFF"/>
            </a:solidFill>
          </a:endParaRPr>
        </a:p>
      </dsp:txBody>
      <dsp:txXfrm>
        <a:off x="237347" y="0"/>
        <a:ext cx="949816" cy="474693"/>
      </dsp:txXfrm>
    </dsp:sp>
    <dsp:sp modelId="{3D128794-C58B-9E42-AFB5-FC60F758EEA3}">
      <dsp:nvSpPr>
        <dsp:cNvPr id="0" name=""/>
        <dsp:cNvSpPr/>
      </dsp:nvSpPr>
      <dsp:spPr>
        <a:xfrm>
          <a:off x="1246039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Industry &amp; Competitors</a:t>
          </a:r>
          <a:endParaRPr lang="en-US" sz="1500" kern="1200" dirty="0"/>
        </a:p>
      </dsp:txBody>
      <dsp:txXfrm>
        <a:off x="1483386" y="0"/>
        <a:ext cx="1313476" cy="474693"/>
      </dsp:txXfrm>
    </dsp:sp>
    <dsp:sp modelId="{8D53EB60-A2F8-BA41-A0F4-355396357349}">
      <dsp:nvSpPr>
        <dsp:cNvPr id="0" name=""/>
        <dsp:cNvSpPr/>
      </dsp:nvSpPr>
      <dsp:spPr>
        <a:xfrm>
          <a:off x="2855392" y="0"/>
          <a:ext cx="1460201" cy="474693"/>
        </a:xfrm>
        <a:prstGeom prst="chevron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Financial Analysis</a:t>
          </a:r>
          <a:endParaRPr lang="en-US" sz="1500" kern="1200" dirty="0"/>
        </a:p>
      </dsp:txBody>
      <dsp:txXfrm>
        <a:off x="3092739" y="0"/>
        <a:ext cx="985508" cy="474693"/>
      </dsp:txXfrm>
    </dsp:sp>
    <dsp:sp modelId="{419ECD71-9603-354F-A204-E926A4CD51E1}">
      <dsp:nvSpPr>
        <dsp:cNvPr id="0" name=""/>
        <dsp:cNvSpPr/>
      </dsp:nvSpPr>
      <dsp:spPr>
        <a:xfrm>
          <a:off x="4136777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Valuation</a:t>
          </a:r>
          <a:endParaRPr lang="en-US" sz="1500" kern="1200" dirty="0"/>
        </a:p>
      </dsp:txBody>
      <dsp:txXfrm>
        <a:off x="4374124" y="0"/>
        <a:ext cx="1313476" cy="474693"/>
      </dsp:txXfrm>
    </dsp:sp>
    <dsp:sp modelId="{B95D0FE7-8802-0445-8BA1-9F527D0CAF7B}">
      <dsp:nvSpPr>
        <dsp:cNvPr id="0" name=""/>
        <dsp:cNvSpPr/>
      </dsp:nvSpPr>
      <dsp:spPr>
        <a:xfrm>
          <a:off x="5746130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Risk Analysis</a:t>
          </a:r>
          <a:endParaRPr lang="en-US" sz="1500" kern="1200" dirty="0"/>
        </a:p>
      </dsp:txBody>
      <dsp:txXfrm>
        <a:off x="5983477" y="0"/>
        <a:ext cx="1313476" cy="474693"/>
      </dsp:txXfrm>
    </dsp:sp>
    <dsp:sp modelId="{4D3C0D75-3557-5040-B64E-08534922AE4E}">
      <dsp:nvSpPr>
        <dsp:cNvPr id="0" name=""/>
        <dsp:cNvSpPr/>
      </dsp:nvSpPr>
      <dsp:spPr>
        <a:xfrm>
          <a:off x="7355483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Conclusion</a:t>
          </a:r>
          <a:endParaRPr lang="en-US" sz="1500" kern="1200" dirty="0"/>
        </a:p>
      </dsp:txBody>
      <dsp:txXfrm>
        <a:off x="7592830" y="0"/>
        <a:ext cx="1313476" cy="47469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0F8A6-BBB0-8947-ABDD-E37D1AE38519}">
      <dsp:nvSpPr>
        <dsp:cNvPr id="0" name=""/>
        <dsp:cNvSpPr/>
      </dsp:nvSpPr>
      <dsp:spPr>
        <a:xfrm>
          <a:off x="0" y="0"/>
          <a:ext cx="1424509" cy="474693"/>
        </a:xfrm>
        <a:prstGeom prst="chevron">
          <a:avLst/>
        </a:prstGeom>
        <a:solidFill>
          <a:schemeClr val="tx2">
            <a:lumMod val="50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</a:rPr>
            <a:t>Company Overview</a:t>
          </a:r>
          <a:endParaRPr lang="en-US" sz="1500" kern="1200" dirty="0">
            <a:solidFill>
              <a:srgbClr val="FFFFFF"/>
            </a:solidFill>
          </a:endParaRPr>
        </a:p>
      </dsp:txBody>
      <dsp:txXfrm>
        <a:off x="237347" y="0"/>
        <a:ext cx="949816" cy="474693"/>
      </dsp:txXfrm>
    </dsp:sp>
    <dsp:sp modelId="{3D128794-C58B-9E42-AFB5-FC60F758EEA3}">
      <dsp:nvSpPr>
        <dsp:cNvPr id="0" name=""/>
        <dsp:cNvSpPr/>
      </dsp:nvSpPr>
      <dsp:spPr>
        <a:xfrm>
          <a:off x="1246039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Industry &amp; Competitors</a:t>
          </a:r>
          <a:endParaRPr lang="en-US" sz="1500" kern="1200" dirty="0"/>
        </a:p>
      </dsp:txBody>
      <dsp:txXfrm>
        <a:off x="1483386" y="0"/>
        <a:ext cx="1313476" cy="474693"/>
      </dsp:txXfrm>
    </dsp:sp>
    <dsp:sp modelId="{8D53EB60-A2F8-BA41-A0F4-355396357349}">
      <dsp:nvSpPr>
        <dsp:cNvPr id="0" name=""/>
        <dsp:cNvSpPr/>
      </dsp:nvSpPr>
      <dsp:spPr>
        <a:xfrm>
          <a:off x="2855392" y="0"/>
          <a:ext cx="1460201" cy="474693"/>
        </a:xfrm>
        <a:prstGeom prst="chevron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Financial Analysis</a:t>
          </a:r>
          <a:endParaRPr lang="en-US" sz="1500" kern="1200" dirty="0"/>
        </a:p>
      </dsp:txBody>
      <dsp:txXfrm>
        <a:off x="3092739" y="0"/>
        <a:ext cx="985508" cy="474693"/>
      </dsp:txXfrm>
    </dsp:sp>
    <dsp:sp modelId="{419ECD71-9603-354F-A204-E926A4CD51E1}">
      <dsp:nvSpPr>
        <dsp:cNvPr id="0" name=""/>
        <dsp:cNvSpPr/>
      </dsp:nvSpPr>
      <dsp:spPr>
        <a:xfrm>
          <a:off x="4136777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Valuation</a:t>
          </a:r>
          <a:endParaRPr lang="en-US" sz="1500" kern="1200" dirty="0"/>
        </a:p>
      </dsp:txBody>
      <dsp:txXfrm>
        <a:off x="4374124" y="0"/>
        <a:ext cx="1313476" cy="474693"/>
      </dsp:txXfrm>
    </dsp:sp>
    <dsp:sp modelId="{B95D0FE7-8802-0445-8BA1-9F527D0CAF7B}">
      <dsp:nvSpPr>
        <dsp:cNvPr id="0" name=""/>
        <dsp:cNvSpPr/>
      </dsp:nvSpPr>
      <dsp:spPr>
        <a:xfrm>
          <a:off x="5746130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Risk Analysis</a:t>
          </a:r>
          <a:endParaRPr lang="en-US" sz="1500" kern="1200" dirty="0"/>
        </a:p>
      </dsp:txBody>
      <dsp:txXfrm>
        <a:off x="5983477" y="0"/>
        <a:ext cx="1313476" cy="474693"/>
      </dsp:txXfrm>
    </dsp:sp>
    <dsp:sp modelId="{4D3C0D75-3557-5040-B64E-08534922AE4E}">
      <dsp:nvSpPr>
        <dsp:cNvPr id="0" name=""/>
        <dsp:cNvSpPr/>
      </dsp:nvSpPr>
      <dsp:spPr>
        <a:xfrm>
          <a:off x="7355483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Conclusion</a:t>
          </a:r>
          <a:endParaRPr lang="en-US" sz="1500" kern="1200" dirty="0"/>
        </a:p>
      </dsp:txBody>
      <dsp:txXfrm>
        <a:off x="7592830" y="0"/>
        <a:ext cx="1313476" cy="47469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0F8A6-BBB0-8947-ABDD-E37D1AE38519}">
      <dsp:nvSpPr>
        <dsp:cNvPr id="0" name=""/>
        <dsp:cNvSpPr/>
      </dsp:nvSpPr>
      <dsp:spPr>
        <a:xfrm>
          <a:off x="0" y="0"/>
          <a:ext cx="1424509" cy="474693"/>
        </a:xfrm>
        <a:prstGeom prst="chevron">
          <a:avLst/>
        </a:prstGeom>
        <a:solidFill>
          <a:schemeClr val="tx2">
            <a:lumMod val="50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</a:rPr>
            <a:t>Company Overview</a:t>
          </a:r>
          <a:endParaRPr lang="en-US" sz="1500" kern="1200" dirty="0">
            <a:solidFill>
              <a:srgbClr val="FFFFFF"/>
            </a:solidFill>
          </a:endParaRPr>
        </a:p>
      </dsp:txBody>
      <dsp:txXfrm>
        <a:off x="237347" y="0"/>
        <a:ext cx="949816" cy="474693"/>
      </dsp:txXfrm>
    </dsp:sp>
    <dsp:sp modelId="{3D128794-C58B-9E42-AFB5-FC60F758EEA3}">
      <dsp:nvSpPr>
        <dsp:cNvPr id="0" name=""/>
        <dsp:cNvSpPr/>
      </dsp:nvSpPr>
      <dsp:spPr>
        <a:xfrm>
          <a:off x="1246039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Industry &amp; Competitors</a:t>
          </a:r>
          <a:endParaRPr lang="en-US" sz="1500" kern="1200" dirty="0"/>
        </a:p>
      </dsp:txBody>
      <dsp:txXfrm>
        <a:off x="1483386" y="0"/>
        <a:ext cx="1313476" cy="474693"/>
      </dsp:txXfrm>
    </dsp:sp>
    <dsp:sp modelId="{8D53EB60-A2F8-BA41-A0F4-355396357349}">
      <dsp:nvSpPr>
        <dsp:cNvPr id="0" name=""/>
        <dsp:cNvSpPr/>
      </dsp:nvSpPr>
      <dsp:spPr>
        <a:xfrm>
          <a:off x="2855392" y="0"/>
          <a:ext cx="1460201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Financial Analysis</a:t>
          </a:r>
          <a:endParaRPr lang="en-US" sz="1500" kern="1200" dirty="0"/>
        </a:p>
      </dsp:txBody>
      <dsp:txXfrm>
        <a:off x="3092739" y="0"/>
        <a:ext cx="985508" cy="474693"/>
      </dsp:txXfrm>
    </dsp:sp>
    <dsp:sp modelId="{419ECD71-9603-354F-A204-E926A4CD51E1}">
      <dsp:nvSpPr>
        <dsp:cNvPr id="0" name=""/>
        <dsp:cNvSpPr/>
      </dsp:nvSpPr>
      <dsp:spPr>
        <a:xfrm>
          <a:off x="4136777" y="0"/>
          <a:ext cx="1788169" cy="474693"/>
        </a:xfrm>
        <a:prstGeom prst="chevron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Valuation</a:t>
          </a:r>
          <a:endParaRPr lang="en-US" sz="1500" kern="1200" dirty="0"/>
        </a:p>
      </dsp:txBody>
      <dsp:txXfrm>
        <a:off x="4374124" y="0"/>
        <a:ext cx="1313476" cy="474693"/>
      </dsp:txXfrm>
    </dsp:sp>
    <dsp:sp modelId="{B95D0FE7-8802-0445-8BA1-9F527D0CAF7B}">
      <dsp:nvSpPr>
        <dsp:cNvPr id="0" name=""/>
        <dsp:cNvSpPr/>
      </dsp:nvSpPr>
      <dsp:spPr>
        <a:xfrm>
          <a:off x="5746130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Risk Analysis</a:t>
          </a:r>
          <a:endParaRPr lang="en-US" sz="1500" kern="1200" dirty="0"/>
        </a:p>
      </dsp:txBody>
      <dsp:txXfrm>
        <a:off x="5983477" y="0"/>
        <a:ext cx="1313476" cy="474693"/>
      </dsp:txXfrm>
    </dsp:sp>
    <dsp:sp modelId="{4D3C0D75-3557-5040-B64E-08534922AE4E}">
      <dsp:nvSpPr>
        <dsp:cNvPr id="0" name=""/>
        <dsp:cNvSpPr/>
      </dsp:nvSpPr>
      <dsp:spPr>
        <a:xfrm>
          <a:off x="7355483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Conclusion</a:t>
          </a:r>
          <a:endParaRPr lang="en-US" sz="1500" kern="1200" dirty="0"/>
        </a:p>
      </dsp:txBody>
      <dsp:txXfrm>
        <a:off x="7592830" y="0"/>
        <a:ext cx="1313476" cy="47469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0F8A6-BBB0-8947-ABDD-E37D1AE38519}">
      <dsp:nvSpPr>
        <dsp:cNvPr id="0" name=""/>
        <dsp:cNvSpPr/>
      </dsp:nvSpPr>
      <dsp:spPr>
        <a:xfrm>
          <a:off x="0" y="0"/>
          <a:ext cx="1424509" cy="474693"/>
        </a:xfrm>
        <a:prstGeom prst="chevron">
          <a:avLst/>
        </a:prstGeom>
        <a:solidFill>
          <a:schemeClr val="tx2">
            <a:lumMod val="50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</a:rPr>
            <a:t>Company Overview</a:t>
          </a:r>
          <a:endParaRPr lang="en-US" sz="1500" kern="1200" dirty="0">
            <a:solidFill>
              <a:srgbClr val="FFFFFF"/>
            </a:solidFill>
          </a:endParaRPr>
        </a:p>
      </dsp:txBody>
      <dsp:txXfrm>
        <a:off x="237347" y="0"/>
        <a:ext cx="949816" cy="474693"/>
      </dsp:txXfrm>
    </dsp:sp>
    <dsp:sp modelId="{3D128794-C58B-9E42-AFB5-FC60F758EEA3}">
      <dsp:nvSpPr>
        <dsp:cNvPr id="0" name=""/>
        <dsp:cNvSpPr/>
      </dsp:nvSpPr>
      <dsp:spPr>
        <a:xfrm>
          <a:off x="1246039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Industry &amp; Competitors</a:t>
          </a:r>
          <a:endParaRPr lang="en-US" sz="1500" kern="1200" dirty="0"/>
        </a:p>
      </dsp:txBody>
      <dsp:txXfrm>
        <a:off x="1483386" y="0"/>
        <a:ext cx="1313476" cy="474693"/>
      </dsp:txXfrm>
    </dsp:sp>
    <dsp:sp modelId="{8D53EB60-A2F8-BA41-A0F4-355396357349}">
      <dsp:nvSpPr>
        <dsp:cNvPr id="0" name=""/>
        <dsp:cNvSpPr/>
      </dsp:nvSpPr>
      <dsp:spPr>
        <a:xfrm>
          <a:off x="2855392" y="0"/>
          <a:ext cx="1460201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Financial Analysis</a:t>
          </a:r>
          <a:endParaRPr lang="en-US" sz="1500" kern="1200" dirty="0"/>
        </a:p>
      </dsp:txBody>
      <dsp:txXfrm>
        <a:off x="3092739" y="0"/>
        <a:ext cx="985508" cy="474693"/>
      </dsp:txXfrm>
    </dsp:sp>
    <dsp:sp modelId="{419ECD71-9603-354F-A204-E926A4CD51E1}">
      <dsp:nvSpPr>
        <dsp:cNvPr id="0" name=""/>
        <dsp:cNvSpPr/>
      </dsp:nvSpPr>
      <dsp:spPr>
        <a:xfrm>
          <a:off x="4136777" y="0"/>
          <a:ext cx="1788169" cy="474693"/>
        </a:xfrm>
        <a:prstGeom prst="chevron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Valuation</a:t>
          </a:r>
          <a:endParaRPr lang="en-US" sz="1500" kern="1200" dirty="0"/>
        </a:p>
      </dsp:txBody>
      <dsp:txXfrm>
        <a:off x="4374124" y="0"/>
        <a:ext cx="1313476" cy="474693"/>
      </dsp:txXfrm>
    </dsp:sp>
    <dsp:sp modelId="{B95D0FE7-8802-0445-8BA1-9F527D0CAF7B}">
      <dsp:nvSpPr>
        <dsp:cNvPr id="0" name=""/>
        <dsp:cNvSpPr/>
      </dsp:nvSpPr>
      <dsp:spPr>
        <a:xfrm>
          <a:off x="5746130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Risk Analysis</a:t>
          </a:r>
          <a:endParaRPr lang="en-US" sz="1500" kern="1200" dirty="0"/>
        </a:p>
      </dsp:txBody>
      <dsp:txXfrm>
        <a:off x="5983477" y="0"/>
        <a:ext cx="1313476" cy="474693"/>
      </dsp:txXfrm>
    </dsp:sp>
    <dsp:sp modelId="{4D3C0D75-3557-5040-B64E-08534922AE4E}">
      <dsp:nvSpPr>
        <dsp:cNvPr id="0" name=""/>
        <dsp:cNvSpPr/>
      </dsp:nvSpPr>
      <dsp:spPr>
        <a:xfrm>
          <a:off x="7355483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Conclusion</a:t>
          </a:r>
          <a:endParaRPr lang="en-US" sz="1500" kern="1200" dirty="0"/>
        </a:p>
      </dsp:txBody>
      <dsp:txXfrm>
        <a:off x="7592830" y="0"/>
        <a:ext cx="1313476" cy="47469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0F8A6-BBB0-8947-ABDD-E37D1AE38519}">
      <dsp:nvSpPr>
        <dsp:cNvPr id="0" name=""/>
        <dsp:cNvSpPr/>
      </dsp:nvSpPr>
      <dsp:spPr>
        <a:xfrm>
          <a:off x="0" y="0"/>
          <a:ext cx="1424509" cy="474693"/>
        </a:xfrm>
        <a:prstGeom prst="chevron">
          <a:avLst/>
        </a:prstGeom>
        <a:solidFill>
          <a:schemeClr val="tx2">
            <a:lumMod val="50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</a:rPr>
            <a:t>Company Overview</a:t>
          </a:r>
          <a:endParaRPr lang="en-US" sz="1500" kern="1200" dirty="0">
            <a:solidFill>
              <a:srgbClr val="FFFFFF"/>
            </a:solidFill>
          </a:endParaRPr>
        </a:p>
      </dsp:txBody>
      <dsp:txXfrm>
        <a:off x="237347" y="0"/>
        <a:ext cx="949816" cy="474693"/>
      </dsp:txXfrm>
    </dsp:sp>
    <dsp:sp modelId="{3D128794-C58B-9E42-AFB5-FC60F758EEA3}">
      <dsp:nvSpPr>
        <dsp:cNvPr id="0" name=""/>
        <dsp:cNvSpPr/>
      </dsp:nvSpPr>
      <dsp:spPr>
        <a:xfrm>
          <a:off x="1246039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Industry &amp; Competitors</a:t>
          </a:r>
          <a:endParaRPr lang="en-US" sz="1500" kern="1200" dirty="0"/>
        </a:p>
      </dsp:txBody>
      <dsp:txXfrm>
        <a:off x="1483386" y="0"/>
        <a:ext cx="1313476" cy="474693"/>
      </dsp:txXfrm>
    </dsp:sp>
    <dsp:sp modelId="{8D53EB60-A2F8-BA41-A0F4-355396357349}">
      <dsp:nvSpPr>
        <dsp:cNvPr id="0" name=""/>
        <dsp:cNvSpPr/>
      </dsp:nvSpPr>
      <dsp:spPr>
        <a:xfrm>
          <a:off x="2855392" y="0"/>
          <a:ext cx="1460201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Financial Analysis</a:t>
          </a:r>
          <a:endParaRPr lang="en-US" sz="1500" kern="1200" dirty="0"/>
        </a:p>
      </dsp:txBody>
      <dsp:txXfrm>
        <a:off x="3092739" y="0"/>
        <a:ext cx="985508" cy="474693"/>
      </dsp:txXfrm>
    </dsp:sp>
    <dsp:sp modelId="{419ECD71-9603-354F-A204-E926A4CD51E1}">
      <dsp:nvSpPr>
        <dsp:cNvPr id="0" name=""/>
        <dsp:cNvSpPr/>
      </dsp:nvSpPr>
      <dsp:spPr>
        <a:xfrm>
          <a:off x="4136777" y="0"/>
          <a:ext cx="1788169" cy="474693"/>
        </a:xfrm>
        <a:prstGeom prst="chevron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Valuation</a:t>
          </a:r>
          <a:endParaRPr lang="en-US" sz="1500" kern="1200" dirty="0"/>
        </a:p>
      </dsp:txBody>
      <dsp:txXfrm>
        <a:off x="4374124" y="0"/>
        <a:ext cx="1313476" cy="474693"/>
      </dsp:txXfrm>
    </dsp:sp>
    <dsp:sp modelId="{B95D0FE7-8802-0445-8BA1-9F527D0CAF7B}">
      <dsp:nvSpPr>
        <dsp:cNvPr id="0" name=""/>
        <dsp:cNvSpPr/>
      </dsp:nvSpPr>
      <dsp:spPr>
        <a:xfrm>
          <a:off x="5746130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Risk Analysis</a:t>
          </a:r>
          <a:endParaRPr lang="en-US" sz="1500" kern="1200" dirty="0"/>
        </a:p>
      </dsp:txBody>
      <dsp:txXfrm>
        <a:off x="5983477" y="0"/>
        <a:ext cx="1313476" cy="474693"/>
      </dsp:txXfrm>
    </dsp:sp>
    <dsp:sp modelId="{4D3C0D75-3557-5040-B64E-08534922AE4E}">
      <dsp:nvSpPr>
        <dsp:cNvPr id="0" name=""/>
        <dsp:cNvSpPr/>
      </dsp:nvSpPr>
      <dsp:spPr>
        <a:xfrm>
          <a:off x="7355483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Conclusion</a:t>
          </a:r>
          <a:endParaRPr lang="en-US" sz="1500" kern="1200" dirty="0"/>
        </a:p>
      </dsp:txBody>
      <dsp:txXfrm>
        <a:off x="7592830" y="0"/>
        <a:ext cx="1313476" cy="47469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25BA2-3D53-42BD-AD93-D73BE03D8CF3}">
      <dsp:nvSpPr>
        <dsp:cNvPr id="0" name=""/>
        <dsp:cNvSpPr/>
      </dsp:nvSpPr>
      <dsp:spPr>
        <a:xfrm>
          <a:off x="0" y="995306"/>
          <a:ext cx="1520842" cy="9125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Maintenance CAPEX </a:t>
          </a:r>
          <a:endParaRPr lang="en-CA" sz="1800" kern="1200" dirty="0"/>
        </a:p>
      </dsp:txBody>
      <dsp:txXfrm>
        <a:off x="0" y="995306"/>
        <a:ext cx="1520842" cy="912505"/>
      </dsp:txXfrm>
    </dsp:sp>
    <dsp:sp modelId="{66F34BDC-9A76-4DF3-81D4-0E6A59FCDE6D}">
      <dsp:nvSpPr>
        <dsp:cNvPr id="0" name=""/>
        <dsp:cNvSpPr/>
      </dsp:nvSpPr>
      <dsp:spPr>
        <a:xfrm>
          <a:off x="0" y="2056656"/>
          <a:ext cx="1520842" cy="9125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Stable Operating Expenses</a:t>
          </a:r>
          <a:endParaRPr lang="en-CA" sz="1800" kern="1200" dirty="0"/>
        </a:p>
      </dsp:txBody>
      <dsp:txXfrm>
        <a:off x="0" y="2056656"/>
        <a:ext cx="1520842" cy="912505"/>
      </dsp:txXfrm>
    </dsp:sp>
    <dsp:sp modelId="{DA5CD90A-2899-4D1C-9694-C6B228592628}">
      <dsp:nvSpPr>
        <dsp:cNvPr id="0" name=""/>
        <dsp:cNvSpPr/>
      </dsp:nvSpPr>
      <dsp:spPr>
        <a:xfrm>
          <a:off x="0" y="3121245"/>
          <a:ext cx="1520842" cy="9125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Consistent Long-term Debt</a:t>
          </a:r>
          <a:endParaRPr lang="en-CA" sz="1800" kern="1200" dirty="0"/>
        </a:p>
      </dsp:txBody>
      <dsp:txXfrm>
        <a:off x="0" y="3121245"/>
        <a:ext cx="1520842" cy="912505"/>
      </dsp:txXfrm>
    </dsp:sp>
    <dsp:sp modelId="{0CFA9093-DE40-4437-980D-C0A320089160}">
      <dsp:nvSpPr>
        <dsp:cNvPr id="0" name=""/>
        <dsp:cNvSpPr/>
      </dsp:nvSpPr>
      <dsp:spPr>
        <a:xfrm>
          <a:off x="0" y="4185835"/>
          <a:ext cx="1520842" cy="9125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Assumed Tax Stability</a:t>
          </a:r>
          <a:endParaRPr lang="en-CA" sz="1800" kern="1200" dirty="0"/>
        </a:p>
      </dsp:txBody>
      <dsp:txXfrm>
        <a:off x="0" y="4185835"/>
        <a:ext cx="1520842" cy="91250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0F8A6-BBB0-8947-ABDD-E37D1AE38519}">
      <dsp:nvSpPr>
        <dsp:cNvPr id="0" name=""/>
        <dsp:cNvSpPr/>
      </dsp:nvSpPr>
      <dsp:spPr>
        <a:xfrm>
          <a:off x="0" y="0"/>
          <a:ext cx="1424509" cy="474693"/>
        </a:xfrm>
        <a:prstGeom prst="chevron">
          <a:avLst/>
        </a:prstGeom>
        <a:solidFill>
          <a:schemeClr val="tx2">
            <a:lumMod val="50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</a:rPr>
            <a:t>Company Overview</a:t>
          </a:r>
          <a:endParaRPr lang="en-US" sz="1500" kern="1200" dirty="0">
            <a:solidFill>
              <a:srgbClr val="FFFFFF"/>
            </a:solidFill>
          </a:endParaRPr>
        </a:p>
      </dsp:txBody>
      <dsp:txXfrm>
        <a:off x="237347" y="0"/>
        <a:ext cx="949816" cy="474693"/>
      </dsp:txXfrm>
    </dsp:sp>
    <dsp:sp modelId="{3D128794-C58B-9E42-AFB5-FC60F758EEA3}">
      <dsp:nvSpPr>
        <dsp:cNvPr id="0" name=""/>
        <dsp:cNvSpPr/>
      </dsp:nvSpPr>
      <dsp:spPr>
        <a:xfrm>
          <a:off x="1246039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Industry &amp; Competitors</a:t>
          </a:r>
          <a:endParaRPr lang="en-US" sz="1500" kern="1200" dirty="0"/>
        </a:p>
      </dsp:txBody>
      <dsp:txXfrm>
        <a:off x="1483386" y="0"/>
        <a:ext cx="1313476" cy="474693"/>
      </dsp:txXfrm>
    </dsp:sp>
    <dsp:sp modelId="{8D53EB60-A2F8-BA41-A0F4-355396357349}">
      <dsp:nvSpPr>
        <dsp:cNvPr id="0" name=""/>
        <dsp:cNvSpPr/>
      </dsp:nvSpPr>
      <dsp:spPr>
        <a:xfrm>
          <a:off x="2855392" y="0"/>
          <a:ext cx="1460201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Financial Analysis</a:t>
          </a:r>
          <a:endParaRPr lang="en-US" sz="1500" kern="1200" dirty="0"/>
        </a:p>
      </dsp:txBody>
      <dsp:txXfrm>
        <a:off x="3092739" y="0"/>
        <a:ext cx="985508" cy="474693"/>
      </dsp:txXfrm>
    </dsp:sp>
    <dsp:sp modelId="{419ECD71-9603-354F-A204-E926A4CD51E1}">
      <dsp:nvSpPr>
        <dsp:cNvPr id="0" name=""/>
        <dsp:cNvSpPr/>
      </dsp:nvSpPr>
      <dsp:spPr>
        <a:xfrm>
          <a:off x="4136777" y="0"/>
          <a:ext cx="1788169" cy="474693"/>
        </a:xfrm>
        <a:prstGeom prst="chevron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Valuation</a:t>
          </a:r>
          <a:endParaRPr lang="en-US" sz="1500" kern="1200" dirty="0"/>
        </a:p>
      </dsp:txBody>
      <dsp:txXfrm>
        <a:off x="4374124" y="0"/>
        <a:ext cx="1313476" cy="474693"/>
      </dsp:txXfrm>
    </dsp:sp>
    <dsp:sp modelId="{B95D0FE7-8802-0445-8BA1-9F527D0CAF7B}">
      <dsp:nvSpPr>
        <dsp:cNvPr id="0" name=""/>
        <dsp:cNvSpPr/>
      </dsp:nvSpPr>
      <dsp:spPr>
        <a:xfrm>
          <a:off x="5746130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Risk Analysis</a:t>
          </a:r>
          <a:endParaRPr lang="en-US" sz="1500" kern="1200" dirty="0"/>
        </a:p>
      </dsp:txBody>
      <dsp:txXfrm>
        <a:off x="5983477" y="0"/>
        <a:ext cx="1313476" cy="474693"/>
      </dsp:txXfrm>
    </dsp:sp>
    <dsp:sp modelId="{4D3C0D75-3557-5040-B64E-08534922AE4E}">
      <dsp:nvSpPr>
        <dsp:cNvPr id="0" name=""/>
        <dsp:cNvSpPr/>
      </dsp:nvSpPr>
      <dsp:spPr>
        <a:xfrm>
          <a:off x="7355483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Conclusion</a:t>
          </a:r>
          <a:endParaRPr lang="en-US" sz="1500" kern="1200" dirty="0"/>
        </a:p>
      </dsp:txBody>
      <dsp:txXfrm>
        <a:off x="7592830" y="0"/>
        <a:ext cx="1313476" cy="47469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74830-D48B-4865-9A9F-821CE55E2834}">
      <dsp:nvSpPr>
        <dsp:cNvPr id="0" name=""/>
        <dsp:cNvSpPr/>
      </dsp:nvSpPr>
      <dsp:spPr>
        <a:xfrm>
          <a:off x="1025" y="967824"/>
          <a:ext cx="1358800" cy="1358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50% DCF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Price: $21.57 </a:t>
          </a:r>
        </a:p>
      </dsp:txBody>
      <dsp:txXfrm>
        <a:off x="200017" y="1166816"/>
        <a:ext cx="960816" cy="960816"/>
      </dsp:txXfrm>
    </dsp:sp>
    <dsp:sp modelId="{15926370-D964-4556-92CA-8690B59B79D0}">
      <dsp:nvSpPr>
        <dsp:cNvPr id="0" name=""/>
        <dsp:cNvSpPr/>
      </dsp:nvSpPr>
      <dsp:spPr>
        <a:xfrm>
          <a:off x="1470160" y="1253172"/>
          <a:ext cx="788104" cy="78810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200" kern="1200" dirty="0"/>
        </a:p>
      </dsp:txBody>
      <dsp:txXfrm>
        <a:off x="1574623" y="1554543"/>
        <a:ext cx="579178" cy="185362"/>
      </dsp:txXfrm>
    </dsp:sp>
    <dsp:sp modelId="{73C932BD-40A3-43D6-9FE8-040ED8C67818}">
      <dsp:nvSpPr>
        <dsp:cNvPr id="0" name=""/>
        <dsp:cNvSpPr/>
      </dsp:nvSpPr>
      <dsp:spPr>
        <a:xfrm>
          <a:off x="2368599" y="967824"/>
          <a:ext cx="1358800" cy="1358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50% EV/EBITDA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Price: $22.74</a:t>
          </a:r>
        </a:p>
      </dsp:txBody>
      <dsp:txXfrm>
        <a:off x="2567591" y="1166816"/>
        <a:ext cx="960816" cy="960816"/>
      </dsp:txXfrm>
    </dsp:sp>
    <dsp:sp modelId="{40DACB46-24B7-4A95-A8A2-89F439D2AE55}">
      <dsp:nvSpPr>
        <dsp:cNvPr id="0" name=""/>
        <dsp:cNvSpPr/>
      </dsp:nvSpPr>
      <dsp:spPr>
        <a:xfrm>
          <a:off x="3837735" y="1253172"/>
          <a:ext cx="788104" cy="78810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200" kern="1200" dirty="0"/>
        </a:p>
      </dsp:txBody>
      <dsp:txXfrm>
        <a:off x="3942198" y="1415521"/>
        <a:ext cx="579178" cy="463406"/>
      </dsp:txXfrm>
    </dsp:sp>
    <dsp:sp modelId="{2AB2C172-7F81-4993-AC4E-E8E05C3A6A22}">
      <dsp:nvSpPr>
        <dsp:cNvPr id="0" name=""/>
        <dsp:cNvSpPr/>
      </dsp:nvSpPr>
      <dsp:spPr>
        <a:xfrm>
          <a:off x="4736174" y="967824"/>
          <a:ext cx="1358800" cy="1358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Target Price: $22.16</a:t>
          </a:r>
          <a:endParaRPr lang="en-CA" sz="1500" kern="1200" dirty="0"/>
        </a:p>
      </dsp:txBody>
      <dsp:txXfrm>
        <a:off x="4935166" y="1166816"/>
        <a:ext cx="960816" cy="96081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0F8A6-BBB0-8947-ABDD-E37D1AE38519}">
      <dsp:nvSpPr>
        <dsp:cNvPr id="0" name=""/>
        <dsp:cNvSpPr/>
      </dsp:nvSpPr>
      <dsp:spPr>
        <a:xfrm>
          <a:off x="0" y="0"/>
          <a:ext cx="1424509" cy="474693"/>
        </a:xfrm>
        <a:prstGeom prst="chevron">
          <a:avLst/>
        </a:prstGeom>
        <a:solidFill>
          <a:schemeClr val="tx2">
            <a:lumMod val="50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</a:rPr>
            <a:t>Company Overview</a:t>
          </a:r>
          <a:endParaRPr lang="en-US" sz="1500" kern="1200" dirty="0">
            <a:solidFill>
              <a:srgbClr val="FFFFFF"/>
            </a:solidFill>
          </a:endParaRPr>
        </a:p>
      </dsp:txBody>
      <dsp:txXfrm>
        <a:off x="237347" y="0"/>
        <a:ext cx="949816" cy="474693"/>
      </dsp:txXfrm>
    </dsp:sp>
    <dsp:sp modelId="{3D128794-C58B-9E42-AFB5-FC60F758EEA3}">
      <dsp:nvSpPr>
        <dsp:cNvPr id="0" name=""/>
        <dsp:cNvSpPr/>
      </dsp:nvSpPr>
      <dsp:spPr>
        <a:xfrm>
          <a:off x="1246039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Industry &amp; Competitors</a:t>
          </a:r>
          <a:endParaRPr lang="en-US" sz="1500" kern="1200" dirty="0"/>
        </a:p>
      </dsp:txBody>
      <dsp:txXfrm>
        <a:off x="1483386" y="0"/>
        <a:ext cx="1313476" cy="474693"/>
      </dsp:txXfrm>
    </dsp:sp>
    <dsp:sp modelId="{8D53EB60-A2F8-BA41-A0F4-355396357349}">
      <dsp:nvSpPr>
        <dsp:cNvPr id="0" name=""/>
        <dsp:cNvSpPr/>
      </dsp:nvSpPr>
      <dsp:spPr>
        <a:xfrm>
          <a:off x="2855392" y="0"/>
          <a:ext cx="1460201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Financial Analysis</a:t>
          </a:r>
          <a:endParaRPr lang="en-US" sz="1500" kern="1200" dirty="0"/>
        </a:p>
      </dsp:txBody>
      <dsp:txXfrm>
        <a:off x="3092739" y="0"/>
        <a:ext cx="985508" cy="474693"/>
      </dsp:txXfrm>
    </dsp:sp>
    <dsp:sp modelId="{419ECD71-9603-354F-A204-E926A4CD51E1}">
      <dsp:nvSpPr>
        <dsp:cNvPr id="0" name=""/>
        <dsp:cNvSpPr/>
      </dsp:nvSpPr>
      <dsp:spPr>
        <a:xfrm>
          <a:off x="4136777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Valuation</a:t>
          </a:r>
          <a:endParaRPr lang="en-US" sz="1500" kern="1200" dirty="0"/>
        </a:p>
      </dsp:txBody>
      <dsp:txXfrm>
        <a:off x="4374124" y="0"/>
        <a:ext cx="1313476" cy="474693"/>
      </dsp:txXfrm>
    </dsp:sp>
    <dsp:sp modelId="{B95D0FE7-8802-0445-8BA1-9F527D0CAF7B}">
      <dsp:nvSpPr>
        <dsp:cNvPr id="0" name=""/>
        <dsp:cNvSpPr/>
      </dsp:nvSpPr>
      <dsp:spPr>
        <a:xfrm>
          <a:off x="5746130" y="0"/>
          <a:ext cx="1788169" cy="474693"/>
        </a:xfrm>
        <a:prstGeom prst="chevron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Risk Analysis</a:t>
          </a:r>
          <a:endParaRPr lang="en-US" sz="1500" kern="1200" dirty="0"/>
        </a:p>
      </dsp:txBody>
      <dsp:txXfrm>
        <a:off x="5983477" y="0"/>
        <a:ext cx="1313476" cy="474693"/>
      </dsp:txXfrm>
    </dsp:sp>
    <dsp:sp modelId="{4D3C0D75-3557-5040-B64E-08534922AE4E}">
      <dsp:nvSpPr>
        <dsp:cNvPr id="0" name=""/>
        <dsp:cNvSpPr/>
      </dsp:nvSpPr>
      <dsp:spPr>
        <a:xfrm>
          <a:off x="7355483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Conclusion</a:t>
          </a:r>
          <a:endParaRPr lang="en-US" sz="1500" kern="1200" dirty="0"/>
        </a:p>
      </dsp:txBody>
      <dsp:txXfrm>
        <a:off x="7592830" y="0"/>
        <a:ext cx="1313476" cy="474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0F8A6-BBB0-8947-ABDD-E37D1AE38519}">
      <dsp:nvSpPr>
        <dsp:cNvPr id="0" name=""/>
        <dsp:cNvSpPr/>
      </dsp:nvSpPr>
      <dsp:spPr>
        <a:xfrm>
          <a:off x="0" y="0"/>
          <a:ext cx="1424509" cy="474693"/>
        </a:xfrm>
        <a:prstGeom prst="chevron">
          <a:avLst/>
        </a:prstGeom>
        <a:solidFill>
          <a:srgbClr val="800000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</a:rPr>
            <a:t>Company Overview</a:t>
          </a:r>
          <a:endParaRPr lang="en-US" sz="1500" kern="1200" dirty="0">
            <a:solidFill>
              <a:srgbClr val="FFFFFF"/>
            </a:solidFill>
          </a:endParaRPr>
        </a:p>
      </dsp:txBody>
      <dsp:txXfrm>
        <a:off x="237347" y="0"/>
        <a:ext cx="949816" cy="474693"/>
      </dsp:txXfrm>
    </dsp:sp>
    <dsp:sp modelId="{3D128794-C58B-9E42-AFB5-FC60F758EEA3}">
      <dsp:nvSpPr>
        <dsp:cNvPr id="0" name=""/>
        <dsp:cNvSpPr/>
      </dsp:nvSpPr>
      <dsp:spPr>
        <a:xfrm>
          <a:off x="1246039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Industry &amp; Competitors</a:t>
          </a:r>
          <a:endParaRPr lang="en-US" sz="1500" kern="1200" dirty="0"/>
        </a:p>
      </dsp:txBody>
      <dsp:txXfrm>
        <a:off x="1483386" y="0"/>
        <a:ext cx="1313476" cy="474693"/>
      </dsp:txXfrm>
    </dsp:sp>
    <dsp:sp modelId="{8D53EB60-A2F8-BA41-A0F4-355396357349}">
      <dsp:nvSpPr>
        <dsp:cNvPr id="0" name=""/>
        <dsp:cNvSpPr/>
      </dsp:nvSpPr>
      <dsp:spPr>
        <a:xfrm>
          <a:off x="2855392" y="0"/>
          <a:ext cx="1460201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Financial Analysis</a:t>
          </a:r>
          <a:endParaRPr lang="en-US" sz="1500" kern="1200" dirty="0"/>
        </a:p>
      </dsp:txBody>
      <dsp:txXfrm>
        <a:off x="3092739" y="0"/>
        <a:ext cx="985508" cy="474693"/>
      </dsp:txXfrm>
    </dsp:sp>
    <dsp:sp modelId="{419ECD71-9603-354F-A204-E926A4CD51E1}">
      <dsp:nvSpPr>
        <dsp:cNvPr id="0" name=""/>
        <dsp:cNvSpPr/>
      </dsp:nvSpPr>
      <dsp:spPr>
        <a:xfrm>
          <a:off x="4136777" y="0"/>
          <a:ext cx="1788169" cy="474693"/>
        </a:xfrm>
        <a:prstGeom prst="chevron">
          <a:avLst/>
        </a:prstGeom>
        <a:solidFill>
          <a:srgbClr val="1025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Valuation</a:t>
          </a:r>
          <a:endParaRPr lang="en-US" sz="1500" kern="1200" dirty="0"/>
        </a:p>
      </dsp:txBody>
      <dsp:txXfrm>
        <a:off x="4374124" y="0"/>
        <a:ext cx="1313476" cy="474693"/>
      </dsp:txXfrm>
    </dsp:sp>
    <dsp:sp modelId="{B95D0FE7-8802-0445-8BA1-9F527D0CAF7B}">
      <dsp:nvSpPr>
        <dsp:cNvPr id="0" name=""/>
        <dsp:cNvSpPr/>
      </dsp:nvSpPr>
      <dsp:spPr>
        <a:xfrm>
          <a:off x="5746130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Risk Analysis</a:t>
          </a:r>
          <a:endParaRPr lang="en-US" sz="1500" kern="1200" dirty="0"/>
        </a:p>
      </dsp:txBody>
      <dsp:txXfrm>
        <a:off x="5983477" y="0"/>
        <a:ext cx="1313476" cy="474693"/>
      </dsp:txXfrm>
    </dsp:sp>
    <dsp:sp modelId="{4D3C0D75-3557-5040-B64E-08534922AE4E}">
      <dsp:nvSpPr>
        <dsp:cNvPr id="0" name=""/>
        <dsp:cNvSpPr/>
      </dsp:nvSpPr>
      <dsp:spPr>
        <a:xfrm>
          <a:off x="7355483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Conclusion</a:t>
          </a:r>
          <a:endParaRPr lang="en-US" sz="1500" kern="1200" dirty="0"/>
        </a:p>
      </dsp:txBody>
      <dsp:txXfrm>
        <a:off x="7592830" y="0"/>
        <a:ext cx="1313476" cy="47469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0F8A6-BBB0-8947-ABDD-E37D1AE38519}">
      <dsp:nvSpPr>
        <dsp:cNvPr id="0" name=""/>
        <dsp:cNvSpPr/>
      </dsp:nvSpPr>
      <dsp:spPr>
        <a:xfrm>
          <a:off x="0" y="0"/>
          <a:ext cx="1424509" cy="474693"/>
        </a:xfrm>
        <a:prstGeom prst="chevron">
          <a:avLst/>
        </a:prstGeom>
        <a:solidFill>
          <a:schemeClr val="tx2">
            <a:lumMod val="50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</a:rPr>
            <a:t>Company Overview</a:t>
          </a:r>
          <a:endParaRPr lang="en-US" sz="1500" kern="1200" dirty="0">
            <a:solidFill>
              <a:srgbClr val="FFFFFF"/>
            </a:solidFill>
          </a:endParaRPr>
        </a:p>
      </dsp:txBody>
      <dsp:txXfrm>
        <a:off x="237347" y="0"/>
        <a:ext cx="949816" cy="474693"/>
      </dsp:txXfrm>
    </dsp:sp>
    <dsp:sp modelId="{3D128794-C58B-9E42-AFB5-FC60F758EEA3}">
      <dsp:nvSpPr>
        <dsp:cNvPr id="0" name=""/>
        <dsp:cNvSpPr/>
      </dsp:nvSpPr>
      <dsp:spPr>
        <a:xfrm>
          <a:off x="1246039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Industry &amp; Competitors</a:t>
          </a:r>
          <a:endParaRPr lang="en-US" sz="1500" kern="1200" dirty="0"/>
        </a:p>
      </dsp:txBody>
      <dsp:txXfrm>
        <a:off x="1483386" y="0"/>
        <a:ext cx="1313476" cy="474693"/>
      </dsp:txXfrm>
    </dsp:sp>
    <dsp:sp modelId="{8D53EB60-A2F8-BA41-A0F4-355396357349}">
      <dsp:nvSpPr>
        <dsp:cNvPr id="0" name=""/>
        <dsp:cNvSpPr/>
      </dsp:nvSpPr>
      <dsp:spPr>
        <a:xfrm>
          <a:off x="2855392" y="0"/>
          <a:ext cx="1460201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Financial Analysis</a:t>
          </a:r>
          <a:endParaRPr lang="en-US" sz="1500" kern="1200" dirty="0"/>
        </a:p>
      </dsp:txBody>
      <dsp:txXfrm>
        <a:off x="3092739" y="0"/>
        <a:ext cx="985508" cy="474693"/>
      </dsp:txXfrm>
    </dsp:sp>
    <dsp:sp modelId="{419ECD71-9603-354F-A204-E926A4CD51E1}">
      <dsp:nvSpPr>
        <dsp:cNvPr id="0" name=""/>
        <dsp:cNvSpPr/>
      </dsp:nvSpPr>
      <dsp:spPr>
        <a:xfrm>
          <a:off x="4136777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Valuation</a:t>
          </a:r>
          <a:endParaRPr lang="en-US" sz="1500" kern="1200" dirty="0"/>
        </a:p>
      </dsp:txBody>
      <dsp:txXfrm>
        <a:off x="4374124" y="0"/>
        <a:ext cx="1313476" cy="474693"/>
      </dsp:txXfrm>
    </dsp:sp>
    <dsp:sp modelId="{B95D0FE7-8802-0445-8BA1-9F527D0CAF7B}">
      <dsp:nvSpPr>
        <dsp:cNvPr id="0" name=""/>
        <dsp:cNvSpPr/>
      </dsp:nvSpPr>
      <dsp:spPr>
        <a:xfrm>
          <a:off x="5746130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Risk Analysis</a:t>
          </a:r>
          <a:endParaRPr lang="en-US" sz="1500" kern="1200" dirty="0"/>
        </a:p>
      </dsp:txBody>
      <dsp:txXfrm>
        <a:off x="5983477" y="0"/>
        <a:ext cx="1313476" cy="474693"/>
      </dsp:txXfrm>
    </dsp:sp>
    <dsp:sp modelId="{4D3C0D75-3557-5040-B64E-08534922AE4E}">
      <dsp:nvSpPr>
        <dsp:cNvPr id="0" name=""/>
        <dsp:cNvSpPr/>
      </dsp:nvSpPr>
      <dsp:spPr>
        <a:xfrm>
          <a:off x="7355483" y="0"/>
          <a:ext cx="1788169" cy="474693"/>
        </a:xfrm>
        <a:prstGeom prst="chevron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Conclusion</a:t>
          </a:r>
          <a:endParaRPr lang="en-US" sz="1500" kern="1200" dirty="0"/>
        </a:p>
      </dsp:txBody>
      <dsp:txXfrm>
        <a:off x="7592830" y="0"/>
        <a:ext cx="1313476" cy="47469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0F8A6-BBB0-8947-ABDD-E37D1AE38519}">
      <dsp:nvSpPr>
        <dsp:cNvPr id="0" name=""/>
        <dsp:cNvSpPr/>
      </dsp:nvSpPr>
      <dsp:spPr>
        <a:xfrm>
          <a:off x="0" y="0"/>
          <a:ext cx="1424509" cy="474693"/>
        </a:xfrm>
        <a:prstGeom prst="chevron">
          <a:avLst/>
        </a:prstGeom>
        <a:solidFill>
          <a:schemeClr val="tx2">
            <a:lumMod val="50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</a:rPr>
            <a:t>Company Overview</a:t>
          </a:r>
          <a:endParaRPr lang="en-US" sz="1500" kern="1200" dirty="0">
            <a:solidFill>
              <a:srgbClr val="FFFFFF"/>
            </a:solidFill>
          </a:endParaRPr>
        </a:p>
      </dsp:txBody>
      <dsp:txXfrm>
        <a:off x="237347" y="0"/>
        <a:ext cx="949816" cy="474693"/>
      </dsp:txXfrm>
    </dsp:sp>
    <dsp:sp modelId="{3D128794-C58B-9E42-AFB5-FC60F758EEA3}">
      <dsp:nvSpPr>
        <dsp:cNvPr id="0" name=""/>
        <dsp:cNvSpPr/>
      </dsp:nvSpPr>
      <dsp:spPr>
        <a:xfrm>
          <a:off x="1246039" y="0"/>
          <a:ext cx="1788169" cy="474693"/>
        </a:xfrm>
        <a:prstGeom prst="chevron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Industry &amp; Competitors</a:t>
          </a:r>
          <a:endParaRPr lang="en-US" sz="1500" kern="1200" dirty="0"/>
        </a:p>
      </dsp:txBody>
      <dsp:txXfrm>
        <a:off x="1483386" y="0"/>
        <a:ext cx="1313476" cy="474693"/>
      </dsp:txXfrm>
    </dsp:sp>
    <dsp:sp modelId="{8D53EB60-A2F8-BA41-A0F4-355396357349}">
      <dsp:nvSpPr>
        <dsp:cNvPr id="0" name=""/>
        <dsp:cNvSpPr/>
      </dsp:nvSpPr>
      <dsp:spPr>
        <a:xfrm>
          <a:off x="2855392" y="0"/>
          <a:ext cx="1460201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Financial Analysis</a:t>
          </a:r>
          <a:endParaRPr lang="en-US" sz="1500" kern="1200" dirty="0"/>
        </a:p>
      </dsp:txBody>
      <dsp:txXfrm>
        <a:off x="3092739" y="0"/>
        <a:ext cx="985508" cy="474693"/>
      </dsp:txXfrm>
    </dsp:sp>
    <dsp:sp modelId="{419ECD71-9603-354F-A204-E926A4CD51E1}">
      <dsp:nvSpPr>
        <dsp:cNvPr id="0" name=""/>
        <dsp:cNvSpPr/>
      </dsp:nvSpPr>
      <dsp:spPr>
        <a:xfrm>
          <a:off x="4136777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Valuation</a:t>
          </a:r>
          <a:endParaRPr lang="en-US" sz="1500" kern="1200" dirty="0"/>
        </a:p>
      </dsp:txBody>
      <dsp:txXfrm>
        <a:off x="4374124" y="0"/>
        <a:ext cx="1313476" cy="474693"/>
      </dsp:txXfrm>
    </dsp:sp>
    <dsp:sp modelId="{B95D0FE7-8802-0445-8BA1-9F527D0CAF7B}">
      <dsp:nvSpPr>
        <dsp:cNvPr id="0" name=""/>
        <dsp:cNvSpPr/>
      </dsp:nvSpPr>
      <dsp:spPr>
        <a:xfrm>
          <a:off x="5746130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Risk Analysis</a:t>
          </a:r>
          <a:endParaRPr lang="en-US" sz="1500" kern="1200" dirty="0"/>
        </a:p>
      </dsp:txBody>
      <dsp:txXfrm>
        <a:off x="5983477" y="0"/>
        <a:ext cx="1313476" cy="474693"/>
      </dsp:txXfrm>
    </dsp:sp>
    <dsp:sp modelId="{4D3C0D75-3557-5040-B64E-08534922AE4E}">
      <dsp:nvSpPr>
        <dsp:cNvPr id="0" name=""/>
        <dsp:cNvSpPr/>
      </dsp:nvSpPr>
      <dsp:spPr>
        <a:xfrm>
          <a:off x="7355483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Conclusion</a:t>
          </a:r>
          <a:endParaRPr lang="en-US" sz="1500" kern="1200" dirty="0"/>
        </a:p>
      </dsp:txBody>
      <dsp:txXfrm>
        <a:off x="7592830" y="0"/>
        <a:ext cx="1313476" cy="4746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55BC3-CD59-4BDD-8D94-C3DACEBD61D3}">
      <dsp:nvSpPr>
        <dsp:cNvPr id="0" name=""/>
        <dsp:cNvSpPr/>
      </dsp:nvSpPr>
      <dsp:spPr>
        <a:xfrm>
          <a:off x="1504" y="500415"/>
          <a:ext cx="1729322" cy="8646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dirty="0" smtClean="0">
              <a:solidFill>
                <a:schemeClr val="bg1"/>
              </a:solidFill>
            </a:rPr>
            <a:t> Consistent Dividend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26829" y="525740"/>
        <a:ext cx="1678672" cy="814011"/>
      </dsp:txXfrm>
    </dsp:sp>
    <dsp:sp modelId="{18647786-8D97-4AA7-B3A2-FAF301FA6BF2}">
      <dsp:nvSpPr>
        <dsp:cNvPr id="0" name=""/>
        <dsp:cNvSpPr/>
      </dsp:nvSpPr>
      <dsp:spPr>
        <a:xfrm>
          <a:off x="174436" y="1365076"/>
          <a:ext cx="172932" cy="626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6498"/>
              </a:lnTo>
              <a:lnTo>
                <a:pt x="172932" y="6264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9C4BF1-CB2A-4401-AE23-077A800462CF}">
      <dsp:nvSpPr>
        <dsp:cNvPr id="0" name=""/>
        <dsp:cNvSpPr/>
      </dsp:nvSpPr>
      <dsp:spPr>
        <a:xfrm>
          <a:off x="347369" y="1559244"/>
          <a:ext cx="1383457" cy="864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 dirty="0" smtClean="0"/>
            <a:t>Committed to $37m per year</a:t>
          </a:r>
          <a:endParaRPr lang="en-US" sz="1300" kern="1200" dirty="0"/>
        </a:p>
      </dsp:txBody>
      <dsp:txXfrm>
        <a:off x="372694" y="1584569"/>
        <a:ext cx="1332807" cy="814011"/>
      </dsp:txXfrm>
    </dsp:sp>
    <dsp:sp modelId="{93CE5DB2-7278-42A0-856C-EC59FADBFA9C}">
      <dsp:nvSpPr>
        <dsp:cNvPr id="0" name=""/>
        <dsp:cNvSpPr/>
      </dsp:nvSpPr>
      <dsp:spPr>
        <a:xfrm>
          <a:off x="2163157" y="478418"/>
          <a:ext cx="1729322" cy="8646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dirty="0" smtClean="0"/>
            <a:t>Higher RPV Visitor Mix</a:t>
          </a:r>
          <a:endParaRPr lang="en-US" sz="2600" kern="1200" dirty="0"/>
        </a:p>
      </dsp:txBody>
      <dsp:txXfrm>
        <a:off x="2188482" y="503743"/>
        <a:ext cx="1678672" cy="814011"/>
      </dsp:txXfrm>
    </dsp:sp>
    <dsp:sp modelId="{21904ECF-6B77-4079-94E5-2342C8418A0F}">
      <dsp:nvSpPr>
        <dsp:cNvPr id="0" name=""/>
        <dsp:cNvSpPr/>
      </dsp:nvSpPr>
      <dsp:spPr>
        <a:xfrm>
          <a:off x="2336089" y="1343079"/>
          <a:ext cx="172932" cy="648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495"/>
              </a:lnTo>
              <a:lnTo>
                <a:pt x="172932" y="6484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13A96-2235-4C33-8C4E-6959FF7849DD}">
      <dsp:nvSpPr>
        <dsp:cNvPr id="0" name=""/>
        <dsp:cNvSpPr/>
      </dsp:nvSpPr>
      <dsp:spPr>
        <a:xfrm>
          <a:off x="2509022" y="1559244"/>
          <a:ext cx="1383457" cy="864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 dirty="0" smtClean="0"/>
            <a:t> 9% expected  increase in Destination guest revenue share </a:t>
          </a:r>
          <a:endParaRPr lang="en-US" sz="1300" kern="1200" dirty="0"/>
        </a:p>
      </dsp:txBody>
      <dsp:txXfrm>
        <a:off x="2534347" y="1584569"/>
        <a:ext cx="1332807" cy="814011"/>
      </dsp:txXfrm>
    </dsp:sp>
    <dsp:sp modelId="{967EEA3D-4417-4491-8747-7B0CEAFFC388}">
      <dsp:nvSpPr>
        <dsp:cNvPr id="0" name=""/>
        <dsp:cNvSpPr/>
      </dsp:nvSpPr>
      <dsp:spPr>
        <a:xfrm>
          <a:off x="4324810" y="478418"/>
          <a:ext cx="1729322" cy="8646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dirty="0" smtClean="0"/>
            <a:t>Available Capacity</a:t>
          </a:r>
          <a:endParaRPr lang="en-US" sz="2600" kern="1200" dirty="0"/>
        </a:p>
      </dsp:txBody>
      <dsp:txXfrm>
        <a:off x="4350135" y="503743"/>
        <a:ext cx="1678672" cy="814011"/>
      </dsp:txXfrm>
    </dsp:sp>
    <dsp:sp modelId="{59DEAC48-3E02-43A0-8084-272DEC2CED2D}">
      <dsp:nvSpPr>
        <dsp:cNvPr id="0" name=""/>
        <dsp:cNvSpPr/>
      </dsp:nvSpPr>
      <dsp:spPr>
        <a:xfrm>
          <a:off x="4497743" y="1343079"/>
          <a:ext cx="172932" cy="648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495"/>
              </a:lnTo>
              <a:lnTo>
                <a:pt x="172932" y="6484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64918-E474-4106-ACE5-F736E00A3889}">
      <dsp:nvSpPr>
        <dsp:cNvPr id="0" name=""/>
        <dsp:cNvSpPr/>
      </dsp:nvSpPr>
      <dsp:spPr>
        <a:xfrm>
          <a:off x="4670675" y="1559244"/>
          <a:ext cx="1383457" cy="864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 dirty="0" smtClean="0"/>
            <a:t>Existing infrastructure in place especially after Olympics </a:t>
          </a:r>
          <a:endParaRPr lang="en-US" sz="1300" kern="1200" dirty="0"/>
        </a:p>
      </dsp:txBody>
      <dsp:txXfrm>
        <a:off x="4696000" y="1584569"/>
        <a:ext cx="1332807" cy="814011"/>
      </dsp:txXfrm>
    </dsp:sp>
    <dsp:sp modelId="{7BD8C299-48EA-43D6-A354-5C9D25FDFE74}">
      <dsp:nvSpPr>
        <dsp:cNvPr id="0" name=""/>
        <dsp:cNvSpPr/>
      </dsp:nvSpPr>
      <dsp:spPr>
        <a:xfrm>
          <a:off x="6486463" y="478418"/>
          <a:ext cx="1729322" cy="8646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dirty="0" smtClean="0"/>
            <a:t>Restrained Cash Flow</a:t>
          </a:r>
          <a:endParaRPr lang="en-US" sz="2600" kern="1200" dirty="0"/>
        </a:p>
      </dsp:txBody>
      <dsp:txXfrm>
        <a:off x="6511788" y="503743"/>
        <a:ext cx="1678672" cy="814011"/>
      </dsp:txXfrm>
    </dsp:sp>
    <dsp:sp modelId="{B272838F-DDCE-4947-9883-2CD546CAF397}">
      <dsp:nvSpPr>
        <dsp:cNvPr id="0" name=""/>
        <dsp:cNvSpPr/>
      </dsp:nvSpPr>
      <dsp:spPr>
        <a:xfrm>
          <a:off x="6659396" y="1343079"/>
          <a:ext cx="172932" cy="648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495"/>
              </a:lnTo>
              <a:lnTo>
                <a:pt x="172932" y="6484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9B1AE-566B-4C1B-9D30-874D306C6790}">
      <dsp:nvSpPr>
        <dsp:cNvPr id="0" name=""/>
        <dsp:cNvSpPr/>
      </dsp:nvSpPr>
      <dsp:spPr>
        <a:xfrm>
          <a:off x="6832328" y="1559244"/>
          <a:ext cx="1383457" cy="864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 dirty="0" smtClean="0"/>
            <a:t>Outflow of cash for last 3 years</a:t>
          </a:r>
          <a:endParaRPr lang="en-US" sz="1300" kern="1200" dirty="0"/>
        </a:p>
      </dsp:txBody>
      <dsp:txXfrm>
        <a:off x="6857653" y="1584569"/>
        <a:ext cx="1332807" cy="8140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0F8A6-BBB0-8947-ABDD-E37D1AE38519}">
      <dsp:nvSpPr>
        <dsp:cNvPr id="0" name=""/>
        <dsp:cNvSpPr/>
      </dsp:nvSpPr>
      <dsp:spPr>
        <a:xfrm>
          <a:off x="0" y="0"/>
          <a:ext cx="1424509" cy="474693"/>
        </a:xfrm>
        <a:prstGeom prst="chevron">
          <a:avLst/>
        </a:prstGeom>
        <a:solidFill>
          <a:srgbClr val="800000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</a:rPr>
            <a:t>Company Overview</a:t>
          </a:r>
          <a:endParaRPr lang="en-US" sz="1500" kern="1200" dirty="0">
            <a:solidFill>
              <a:srgbClr val="FFFFFF"/>
            </a:solidFill>
          </a:endParaRPr>
        </a:p>
      </dsp:txBody>
      <dsp:txXfrm>
        <a:off x="237347" y="0"/>
        <a:ext cx="949816" cy="474693"/>
      </dsp:txXfrm>
    </dsp:sp>
    <dsp:sp modelId="{3D128794-C58B-9E42-AFB5-FC60F758EEA3}">
      <dsp:nvSpPr>
        <dsp:cNvPr id="0" name=""/>
        <dsp:cNvSpPr/>
      </dsp:nvSpPr>
      <dsp:spPr>
        <a:xfrm>
          <a:off x="1246039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Industry &amp; Competitors</a:t>
          </a:r>
          <a:endParaRPr lang="en-US" sz="1500" kern="1200" dirty="0"/>
        </a:p>
      </dsp:txBody>
      <dsp:txXfrm>
        <a:off x="1483386" y="0"/>
        <a:ext cx="1313476" cy="474693"/>
      </dsp:txXfrm>
    </dsp:sp>
    <dsp:sp modelId="{8D53EB60-A2F8-BA41-A0F4-355396357349}">
      <dsp:nvSpPr>
        <dsp:cNvPr id="0" name=""/>
        <dsp:cNvSpPr/>
      </dsp:nvSpPr>
      <dsp:spPr>
        <a:xfrm>
          <a:off x="2855392" y="0"/>
          <a:ext cx="1460201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Financial Analysis</a:t>
          </a:r>
          <a:endParaRPr lang="en-US" sz="1500" kern="1200" dirty="0"/>
        </a:p>
      </dsp:txBody>
      <dsp:txXfrm>
        <a:off x="3092739" y="0"/>
        <a:ext cx="985508" cy="474693"/>
      </dsp:txXfrm>
    </dsp:sp>
    <dsp:sp modelId="{419ECD71-9603-354F-A204-E926A4CD51E1}">
      <dsp:nvSpPr>
        <dsp:cNvPr id="0" name=""/>
        <dsp:cNvSpPr/>
      </dsp:nvSpPr>
      <dsp:spPr>
        <a:xfrm>
          <a:off x="4136777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Valuation</a:t>
          </a:r>
          <a:endParaRPr lang="en-US" sz="1500" kern="1200" dirty="0"/>
        </a:p>
      </dsp:txBody>
      <dsp:txXfrm>
        <a:off x="4374124" y="0"/>
        <a:ext cx="1313476" cy="474693"/>
      </dsp:txXfrm>
    </dsp:sp>
    <dsp:sp modelId="{B95D0FE7-8802-0445-8BA1-9F527D0CAF7B}">
      <dsp:nvSpPr>
        <dsp:cNvPr id="0" name=""/>
        <dsp:cNvSpPr/>
      </dsp:nvSpPr>
      <dsp:spPr>
        <a:xfrm>
          <a:off x="5746130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Risk Analysis</a:t>
          </a:r>
          <a:endParaRPr lang="en-US" sz="1500" kern="1200" dirty="0"/>
        </a:p>
      </dsp:txBody>
      <dsp:txXfrm>
        <a:off x="5983477" y="0"/>
        <a:ext cx="1313476" cy="474693"/>
      </dsp:txXfrm>
    </dsp:sp>
    <dsp:sp modelId="{4D3C0D75-3557-5040-B64E-08534922AE4E}">
      <dsp:nvSpPr>
        <dsp:cNvPr id="0" name=""/>
        <dsp:cNvSpPr/>
      </dsp:nvSpPr>
      <dsp:spPr>
        <a:xfrm>
          <a:off x="7355483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Conclusion</a:t>
          </a:r>
          <a:endParaRPr lang="en-US" sz="1500" kern="1200" dirty="0"/>
        </a:p>
      </dsp:txBody>
      <dsp:txXfrm>
        <a:off x="7592830" y="0"/>
        <a:ext cx="1313476" cy="4746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0F8A6-BBB0-8947-ABDD-E37D1AE38519}">
      <dsp:nvSpPr>
        <dsp:cNvPr id="0" name=""/>
        <dsp:cNvSpPr/>
      </dsp:nvSpPr>
      <dsp:spPr>
        <a:xfrm>
          <a:off x="0" y="0"/>
          <a:ext cx="1424509" cy="474693"/>
        </a:xfrm>
        <a:prstGeom prst="chevron">
          <a:avLst/>
        </a:prstGeom>
        <a:solidFill>
          <a:srgbClr val="800000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</a:rPr>
            <a:t>Company Overview</a:t>
          </a:r>
          <a:endParaRPr lang="en-US" sz="1500" kern="1200" dirty="0">
            <a:solidFill>
              <a:srgbClr val="FFFFFF"/>
            </a:solidFill>
          </a:endParaRPr>
        </a:p>
      </dsp:txBody>
      <dsp:txXfrm>
        <a:off x="237347" y="0"/>
        <a:ext cx="949816" cy="474693"/>
      </dsp:txXfrm>
    </dsp:sp>
    <dsp:sp modelId="{3D128794-C58B-9E42-AFB5-FC60F758EEA3}">
      <dsp:nvSpPr>
        <dsp:cNvPr id="0" name=""/>
        <dsp:cNvSpPr/>
      </dsp:nvSpPr>
      <dsp:spPr>
        <a:xfrm>
          <a:off x="1246039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Industry &amp; Competitors</a:t>
          </a:r>
          <a:endParaRPr lang="en-US" sz="1500" kern="1200" dirty="0"/>
        </a:p>
      </dsp:txBody>
      <dsp:txXfrm>
        <a:off x="1483386" y="0"/>
        <a:ext cx="1313476" cy="474693"/>
      </dsp:txXfrm>
    </dsp:sp>
    <dsp:sp modelId="{8D53EB60-A2F8-BA41-A0F4-355396357349}">
      <dsp:nvSpPr>
        <dsp:cNvPr id="0" name=""/>
        <dsp:cNvSpPr/>
      </dsp:nvSpPr>
      <dsp:spPr>
        <a:xfrm>
          <a:off x="2855392" y="0"/>
          <a:ext cx="1460201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Financial Analysis</a:t>
          </a:r>
          <a:endParaRPr lang="en-US" sz="1500" kern="1200" dirty="0"/>
        </a:p>
      </dsp:txBody>
      <dsp:txXfrm>
        <a:off x="3092739" y="0"/>
        <a:ext cx="985508" cy="474693"/>
      </dsp:txXfrm>
    </dsp:sp>
    <dsp:sp modelId="{419ECD71-9603-354F-A204-E926A4CD51E1}">
      <dsp:nvSpPr>
        <dsp:cNvPr id="0" name=""/>
        <dsp:cNvSpPr/>
      </dsp:nvSpPr>
      <dsp:spPr>
        <a:xfrm>
          <a:off x="4136777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Valuation</a:t>
          </a:r>
          <a:endParaRPr lang="en-US" sz="1500" kern="1200" dirty="0"/>
        </a:p>
      </dsp:txBody>
      <dsp:txXfrm>
        <a:off x="4374124" y="0"/>
        <a:ext cx="1313476" cy="474693"/>
      </dsp:txXfrm>
    </dsp:sp>
    <dsp:sp modelId="{B95D0FE7-8802-0445-8BA1-9F527D0CAF7B}">
      <dsp:nvSpPr>
        <dsp:cNvPr id="0" name=""/>
        <dsp:cNvSpPr/>
      </dsp:nvSpPr>
      <dsp:spPr>
        <a:xfrm>
          <a:off x="5746130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Risk Analysis</a:t>
          </a:r>
          <a:endParaRPr lang="en-US" sz="1500" kern="1200" dirty="0"/>
        </a:p>
      </dsp:txBody>
      <dsp:txXfrm>
        <a:off x="5983477" y="0"/>
        <a:ext cx="1313476" cy="474693"/>
      </dsp:txXfrm>
    </dsp:sp>
    <dsp:sp modelId="{4D3C0D75-3557-5040-B64E-08534922AE4E}">
      <dsp:nvSpPr>
        <dsp:cNvPr id="0" name=""/>
        <dsp:cNvSpPr/>
      </dsp:nvSpPr>
      <dsp:spPr>
        <a:xfrm>
          <a:off x="7355483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Conclusion</a:t>
          </a:r>
          <a:endParaRPr lang="en-US" sz="1500" kern="1200" dirty="0"/>
        </a:p>
      </dsp:txBody>
      <dsp:txXfrm>
        <a:off x="7592830" y="0"/>
        <a:ext cx="1313476" cy="4746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0F8A6-BBB0-8947-ABDD-E37D1AE38519}">
      <dsp:nvSpPr>
        <dsp:cNvPr id="0" name=""/>
        <dsp:cNvSpPr/>
      </dsp:nvSpPr>
      <dsp:spPr>
        <a:xfrm>
          <a:off x="0" y="0"/>
          <a:ext cx="1424509" cy="474693"/>
        </a:xfrm>
        <a:prstGeom prst="chevron">
          <a:avLst/>
        </a:prstGeom>
        <a:solidFill>
          <a:srgbClr val="800000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</a:rPr>
            <a:t>Company Overview</a:t>
          </a:r>
          <a:endParaRPr lang="en-US" sz="1500" kern="1200" dirty="0">
            <a:solidFill>
              <a:srgbClr val="FFFFFF"/>
            </a:solidFill>
          </a:endParaRPr>
        </a:p>
      </dsp:txBody>
      <dsp:txXfrm>
        <a:off x="237347" y="0"/>
        <a:ext cx="949816" cy="474693"/>
      </dsp:txXfrm>
    </dsp:sp>
    <dsp:sp modelId="{3D128794-C58B-9E42-AFB5-FC60F758EEA3}">
      <dsp:nvSpPr>
        <dsp:cNvPr id="0" name=""/>
        <dsp:cNvSpPr/>
      </dsp:nvSpPr>
      <dsp:spPr>
        <a:xfrm>
          <a:off x="1246039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Industry &amp; Competitors</a:t>
          </a:r>
          <a:endParaRPr lang="en-US" sz="1500" kern="1200" dirty="0"/>
        </a:p>
      </dsp:txBody>
      <dsp:txXfrm>
        <a:off x="1483386" y="0"/>
        <a:ext cx="1313476" cy="474693"/>
      </dsp:txXfrm>
    </dsp:sp>
    <dsp:sp modelId="{8D53EB60-A2F8-BA41-A0F4-355396357349}">
      <dsp:nvSpPr>
        <dsp:cNvPr id="0" name=""/>
        <dsp:cNvSpPr/>
      </dsp:nvSpPr>
      <dsp:spPr>
        <a:xfrm>
          <a:off x="2855392" y="0"/>
          <a:ext cx="1460201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Financial Analysis</a:t>
          </a:r>
          <a:endParaRPr lang="en-US" sz="1500" kern="1200" dirty="0"/>
        </a:p>
      </dsp:txBody>
      <dsp:txXfrm>
        <a:off x="3092739" y="0"/>
        <a:ext cx="985508" cy="474693"/>
      </dsp:txXfrm>
    </dsp:sp>
    <dsp:sp modelId="{419ECD71-9603-354F-A204-E926A4CD51E1}">
      <dsp:nvSpPr>
        <dsp:cNvPr id="0" name=""/>
        <dsp:cNvSpPr/>
      </dsp:nvSpPr>
      <dsp:spPr>
        <a:xfrm>
          <a:off x="4136777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Valuation</a:t>
          </a:r>
          <a:endParaRPr lang="en-US" sz="1500" kern="1200" dirty="0"/>
        </a:p>
      </dsp:txBody>
      <dsp:txXfrm>
        <a:off x="4374124" y="0"/>
        <a:ext cx="1313476" cy="474693"/>
      </dsp:txXfrm>
    </dsp:sp>
    <dsp:sp modelId="{B95D0FE7-8802-0445-8BA1-9F527D0CAF7B}">
      <dsp:nvSpPr>
        <dsp:cNvPr id="0" name=""/>
        <dsp:cNvSpPr/>
      </dsp:nvSpPr>
      <dsp:spPr>
        <a:xfrm>
          <a:off x="5746130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Risk Analysis</a:t>
          </a:r>
          <a:endParaRPr lang="en-US" sz="1500" kern="1200" dirty="0"/>
        </a:p>
      </dsp:txBody>
      <dsp:txXfrm>
        <a:off x="5983477" y="0"/>
        <a:ext cx="1313476" cy="474693"/>
      </dsp:txXfrm>
    </dsp:sp>
    <dsp:sp modelId="{4D3C0D75-3557-5040-B64E-08534922AE4E}">
      <dsp:nvSpPr>
        <dsp:cNvPr id="0" name=""/>
        <dsp:cNvSpPr/>
      </dsp:nvSpPr>
      <dsp:spPr>
        <a:xfrm>
          <a:off x="7355483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Conclusion</a:t>
          </a:r>
          <a:endParaRPr lang="en-US" sz="1500" kern="1200" dirty="0"/>
        </a:p>
      </dsp:txBody>
      <dsp:txXfrm>
        <a:off x="7592830" y="0"/>
        <a:ext cx="1313476" cy="4746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0F8A6-BBB0-8947-ABDD-E37D1AE38519}">
      <dsp:nvSpPr>
        <dsp:cNvPr id="0" name=""/>
        <dsp:cNvSpPr/>
      </dsp:nvSpPr>
      <dsp:spPr>
        <a:xfrm>
          <a:off x="0" y="0"/>
          <a:ext cx="1424509" cy="474693"/>
        </a:xfrm>
        <a:prstGeom prst="chevron">
          <a:avLst/>
        </a:prstGeom>
        <a:solidFill>
          <a:schemeClr val="tx2">
            <a:lumMod val="50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</a:rPr>
            <a:t>Company Overview</a:t>
          </a:r>
          <a:endParaRPr lang="en-US" sz="1500" kern="1200" dirty="0">
            <a:solidFill>
              <a:srgbClr val="FFFFFF"/>
            </a:solidFill>
          </a:endParaRPr>
        </a:p>
      </dsp:txBody>
      <dsp:txXfrm>
        <a:off x="237347" y="0"/>
        <a:ext cx="949816" cy="474693"/>
      </dsp:txXfrm>
    </dsp:sp>
    <dsp:sp modelId="{3D128794-C58B-9E42-AFB5-FC60F758EEA3}">
      <dsp:nvSpPr>
        <dsp:cNvPr id="0" name=""/>
        <dsp:cNvSpPr/>
      </dsp:nvSpPr>
      <dsp:spPr>
        <a:xfrm>
          <a:off x="1246039" y="0"/>
          <a:ext cx="1788169" cy="474693"/>
        </a:xfrm>
        <a:prstGeom prst="chevron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Industry &amp; Competitors</a:t>
          </a:r>
          <a:endParaRPr lang="en-US" sz="1500" kern="1200" dirty="0"/>
        </a:p>
      </dsp:txBody>
      <dsp:txXfrm>
        <a:off x="1483386" y="0"/>
        <a:ext cx="1313476" cy="474693"/>
      </dsp:txXfrm>
    </dsp:sp>
    <dsp:sp modelId="{8D53EB60-A2F8-BA41-A0F4-355396357349}">
      <dsp:nvSpPr>
        <dsp:cNvPr id="0" name=""/>
        <dsp:cNvSpPr/>
      </dsp:nvSpPr>
      <dsp:spPr>
        <a:xfrm>
          <a:off x="2855392" y="0"/>
          <a:ext cx="1460201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Financial Analysis</a:t>
          </a:r>
          <a:endParaRPr lang="en-US" sz="1500" kern="1200" dirty="0"/>
        </a:p>
      </dsp:txBody>
      <dsp:txXfrm>
        <a:off x="3092739" y="0"/>
        <a:ext cx="985508" cy="474693"/>
      </dsp:txXfrm>
    </dsp:sp>
    <dsp:sp modelId="{419ECD71-9603-354F-A204-E926A4CD51E1}">
      <dsp:nvSpPr>
        <dsp:cNvPr id="0" name=""/>
        <dsp:cNvSpPr/>
      </dsp:nvSpPr>
      <dsp:spPr>
        <a:xfrm>
          <a:off x="4136777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Valuation</a:t>
          </a:r>
          <a:endParaRPr lang="en-US" sz="1500" kern="1200" dirty="0"/>
        </a:p>
      </dsp:txBody>
      <dsp:txXfrm>
        <a:off x="4374124" y="0"/>
        <a:ext cx="1313476" cy="474693"/>
      </dsp:txXfrm>
    </dsp:sp>
    <dsp:sp modelId="{B95D0FE7-8802-0445-8BA1-9F527D0CAF7B}">
      <dsp:nvSpPr>
        <dsp:cNvPr id="0" name=""/>
        <dsp:cNvSpPr/>
      </dsp:nvSpPr>
      <dsp:spPr>
        <a:xfrm>
          <a:off x="5746130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Risk Analysis</a:t>
          </a:r>
          <a:endParaRPr lang="en-US" sz="1500" kern="1200" dirty="0"/>
        </a:p>
      </dsp:txBody>
      <dsp:txXfrm>
        <a:off x="5983477" y="0"/>
        <a:ext cx="1313476" cy="474693"/>
      </dsp:txXfrm>
    </dsp:sp>
    <dsp:sp modelId="{4D3C0D75-3557-5040-B64E-08534922AE4E}">
      <dsp:nvSpPr>
        <dsp:cNvPr id="0" name=""/>
        <dsp:cNvSpPr/>
      </dsp:nvSpPr>
      <dsp:spPr>
        <a:xfrm>
          <a:off x="7355483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Conclusion</a:t>
          </a:r>
          <a:endParaRPr lang="en-US" sz="1500" kern="1200" dirty="0"/>
        </a:p>
      </dsp:txBody>
      <dsp:txXfrm>
        <a:off x="7592830" y="0"/>
        <a:ext cx="1313476" cy="4746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0F8A6-BBB0-8947-ABDD-E37D1AE38519}">
      <dsp:nvSpPr>
        <dsp:cNvPr id="0" name=""/>
        <dsp:cNvSpPr/>
      </dsp:nvSpPr>
      <dsp:spPr>
        <a:xfrm>
          <a:off x="0" y="0"/>
          <a:ext cx="1424509" cy="474693"/>
        </a:xfrm>
        <a:prstGeom prst="chevron">
          <a:avLst/>
        </a:prstGeom>
        <a:solidFill>
          <a:schemeClr val="tx2">
            <a:lumMod val="50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FFFF"/>
              </a:solidFill>
            </a:rPr>
            <a:t>Company Overview</a:t>
          </a:r>
          <a:endParaRPr lang="en-US" sz="1500" kern="1200" dirty="0">
            <a:solidFill>
              <a:srgbClr val="FFFFFF"/>
            </a:solidFill>
          </a:endParaRPr>
        </a:p>
      </dsp:txBody>
      <dsp:txXfrm>
        <a:off x="237347" y="0"/>
        <a:ext cx="949816" cy="474693"/>
      </dsp:txXfrm>
    </dsp:sp>
    <dsp:sp modelId="{3D128794-C58B-9E42-AFB5-FC60F758EEA3}">
      <dsp:nvSpPr>
        <dsp:cNvPr id="0" name=""/>
        <dsp:cNvSpPr/>
      </dsp:nvSpPr>
      <dsp:spPr>
        <a:xfrm>
          <a:off x="1246039" y="0"/>
          <a:ext cx="1788169" cy="474693"/>
        </a:xfrm>
        <a:prstGeom prst="chevron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Industry &amp; Competitors</a:t>
          </a:r>
          <a:endParaRPr lang="en-US" sz="1500" kern="1200" dirty="0"/>
        </a:p>
      </dsp:txBody>
      <dsp:txXfrm>
        <a:off x="1483386" y="0"/>
        <a:ext cx="1313476" cy="474693"/>
      </dsp:txXfrm>
    </dsp:sp>
    <dsp:sp modelId="{8D53EB60-A2F8-BA41-A0F4-355396357349}">
      <dsp:nvSpPr>
        <dsp:cNvPr id="0" name=""/>
        <dsp:cNvSpPr/>
      </dsp:nvSpPr>
      <dsp:spPr>
        <a:xfrm>
          <a:off x="2855392" y="0"/>
          <a:ext cx="1460201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Financial Analysis</a:t>
          </a:r>
          <a:endParaRPr lang="en-US" sz="1500" kern="1200" dirty="0"/>
        </a:p>
      </dsp:txBody>
      <dsp:txXfrm>
        <a:off x="3092739" y="0"/>
        <a:ext cx="985508" cy="474693"/>
      </dsp:txXfrm>
    </dsp:sp>
    <dsp:sp modelId="{419ECD71-9603-354F-A204-E926A4CD51E1}">
      <dsp:nvSpPr>
        <dsp:cNvPr id="0" name=""/>
        <dsp:cNvSpPr/>
      </dsp:nvSpPr>
      <dsp:spPr>
        <a:xfrm>
          <a:off x="4136777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Valuation</a:t>
          </a:r>
          <a:endParaRPr lang="en-US" sz="1500" kern="1200" dirty="0"/>
        </a:p>
      </dsp:txBody>
      <dsp:txXfrm>
        <a:off x="4374124" y="0"/>
        <a:ext cx="1313476" cy="474693"/>
      </dsp:txXfrm>
    </dsp:sp>
    <dsp:sp modelId="{B95D0FE7-8802-0445-8BA1-9F527D0CAF7B}">
      <dsp:nvSpPr>
        <dsp:cNvPr id="0" name=""/>
        <dsp:cNvSpPr/>
      </dsp:nvSpPr>
      <dsp:spPr>
        <a:xfrm>
          <a:off x="5746130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Risk Analysis</a:t>
          </a:r>
          <a:endParaRPr lang="en-US" sz="1500" kern="1200" dirty="0"/>
        </a:p>
      </dsp:txBody>
      <dsp:txXfrm>
        <a:off x="5983477" y="0"/>
        <a:ext cx="1313476" cy="474693"/>
      </dsp:txXfrm>
    </dsp:sp>
    <dsp:sp modelId="{4D3C0D75-3557-5040-B64E-08534922AE4E}">
      <dsp:nvSpPr>
        <dsp:cNvPr id="0" name=""/>
        <dsp:cNvSpPr/>
      </dsp:nvSpPr>
      <dsp:spPr>
        <a:xfrm>
          <a:off x="7355483" y="0"/>
          <a:ext cx="1788169" cy="474693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Conclusion</a:t>
          </a:r>
          <a:endParaRPr lang="en-US" sz="1500" kern="1200" dirty="0"/>
        </a:p>
      </dsp:txBody>
      <dsp:txXfrm>
        <a:off x="7592830" y="0"/>
        <a:ext cx="1313476" cy="474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0.45899</cdr:x>
      <cdr:y>0.5101</cdr:y>
    </cdr:from>
    <cdr:to>
      <cdr:x>0.71231</cdr:x>
      <cdr:y>0.59794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5974" y="1227638"/>
          <a:ext cx="759414" cy="211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bg1"/>
              </a:solidFill>
            </a:rPr>
            <a:t>65.1%</a:t>
          </a:r>
          <a:endParaRPr lang="en-CA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0.3344</cdr:x>
      <cdr:y>0.38435</cdr:y>
    </cdr:from>
    <cdr:to>
      <cdr:x>0.54261</cdr:x>
      <cdr:y>0.47809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72699" y="885960"/>
          <a:ext cx="605632" cy="216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>
              <a:solidFill>
                <a:schemeClr val="bg1"/>
              </a:solidFill>
            </a:rPr>
            <a:t>34.9%</a:t>
          </a:r>
          <a:endParaRPr lang="en-CA" sz="1100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0.22915</cdr:x>
      <cdr:y>0.23237</cdr:y>
    </cdr:from>
    <cdr:to>
      <cdr:x>0.88287</cdr:x>
      <cdr:y>0.57083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V="1">
          <a:off x="601008" y="630892"/>
          <a:ext cx="1714512" cy="918948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accent6">
              <a:lumMod val="75000"/>
            </a:schemeClr>
          </a:solidFill>
          <a:prstDash val="sys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0.18558</cdr:x>
      <cdr:y>0.69009</cdr:y>
    </cdr:from>
    <cdr:to>
      <cdr:x>0.86409</cdr:x>
      <cdr:y>0.72996</cdr:y>
    </cdr:to>
    <cdr:cxnSp macro="">
      <cdr:nvCxnSpPr>
        <cdr:cNvPr id="6" name="Straight Arrow Connector 5"/>
        <cdr:cNvCxnSpPr/>
      </cdr:nvCxnSpPr>
      <cdr:spPr>
        <a:xfrm xmlns:a="http://schemas.openxmlformats.org/drawingml/2006/main" flipV="1">
          <a:off x="486720" y="1873633"/>
          <a:ext cx="1779537" cy="108265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3">
              <a:lumMod val="75000"/>
            </a:schemeClr>
          </a:solidFill>
          <a:prstDash val="sysDash"/>
          <a:tailEnd type="triangle"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contourW="12700">
          <a:contourClr>
            <a:schemeClr val="bg1"/>
          </a:contourClr>
        </a:sp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0.35655</cdr:x>
      <cdr:y>0.64766</cdr:y>
    </cdr:from>
    <cdr:to>
      <cdr:x>0.73197</cdr:x>
      <cdr:y>0.72939</cdr:y>
    </cdr:to>
    <cdr:sp macro="" textlink="">
      <cdr:nvSpPr>
        <cdr:cNvPr id="9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21226293">
          <a:off x="679225" y="2041916"/>
          <a:ext cx="715171" cy="2576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0.38158</cdr:x>
      <cdr:y>0.64377</cdr:y>
    </cdr:from>
    <cdr:to>
      <cdr:x>0.73046</cdr:x>
      <cdr:y>0.7188</cdr:y>
    </cdr:to>
    <cdr:sp macro="" textlink="">
      <cdr:nvSpPr>
        <cdr:cNvPr id="1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21392068">
          <a:off x="1000766" y="1747884"/>
          <a:ext cx="915016" cy="2037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r>
            <a:rPr lang="en-US" sz="1000" dirty="0"/>
            <a:t>13.37%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0.63589</cdr:x>
      <cdr:y>0.14046</cdr:y>
    </cdr:from>
    <cdr:to>
      <cdr:x>0.63712</cdr:x>
      <cdr:y>0.91083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4244095" y="483656"/>
          <a:ext cx="8237" cy="265258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0.59854</cdr:x>
      <cdr:y>0.09171</cdr:y>
    </cdr:from>
    <cdr:to>
      <cdr:x>0.69275</cdr:x>
      <cdr:y>0.14065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91279" y="315791"/>
          <a:ext cx="549520" cy="1685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800" b="1" dirty="0">
              <a:solidFill>
                <a:srgbClr val="FF0000"/>
              </a:solidFill>
            </a:rPr>
            <a:t>$22.16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B3AA1-6FB0-154B-92B6-8EF124D95042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A1661-0AB4-BC49-A80F-2BF78108D1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3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velandleisure.com/slideshows/americas-most-visited-ski-resorts/2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A1661-0AB4-BC49-A80F-2BF78108D1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7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Trevor</a:t>
            </a:r>
          </a:p>
          <a:p>
            <a:endParaRPr lang="en-CA" dirty="0" smtClean="0"/>
          </a:p>
          <a:p>
            <a:r>
              <a:rPr lang="en-CA" dirty="0" smtClean="0"/>
              <a:t>Looking at Whistler’s revenue breakdown,</a:t>
            </a:r>
            <a:r>
              <a:rPr lang="en-CA" baseline="0" dirty="0" smtClean="0"/>
              <a:t> equipment rental and retail revenue and ski school is a higher portion of their overall revenue compared to the industry due to destination visitors spending therefore yielding greater margins.</a:t>
            </a:r>
            <a:endParaRPr lang="en-CA" dirty="0" smtClean="0"/>
          </a:p>
          <a:p>
            <a:r>
              <a:rPr lang="en-CA" dirty="0" smtClean="0"/>
              <a:t>Moving</a:t>
            </a:r>
            <a:r>
              <a:rPr lang="en-CA" baseline="0" dirty="0" smtClean="0"/>
              <a:t> on to the Industry Overview and Competitive Positioning</a:t>
            </a:r>
          </a:p>
          <a:p>
            <a:r>
              <a:rPr lang="en-CA" baseline="0" dirty="0" smtClean="0"/>
              <a:t>This industry is relatively mature having a CAGR of 2% in the past five years and is forecasted at 1.2% </a:t>
            </a:r>
          </a:p>
          <a:p>
            <a:endParaRPr lang="en-CA" dirty="0" smtClean="0"/>
          </a:p>
          <a:p>
            <a:r>
              <a:rPr lang="en-CA" dirty="0" smtClean="0"/>
              <a:t>-In the top</a:t>
            </a:r>
            <a:r>
              <a:rPr lang="en-CA" baseline="0" dirty="0" smtClean="0"/>
              <a:t> right, s</a:t>
            </a:r>
            <a:r>
              <a:rPr lang="en-CA" dirty="0" smtClean="0"/>
              <a:t>ome key industry</a:t>
            </a:r>
            <a:r>
              <a:rPr lang="en-CA" baseline="0" dirty="0" smtClean="0"/>
              <a:t> characteristics include revenue streams breaking down into lift tickets, ski school, equipment rental, food and beverage, and other</a:t>
            </a:r>
          </a:p>
          <a:p>
            <a:endParaRPr lang="en-CA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>-Whistler has Equipment rental and retail revenue having a more substantial impact on its overall revenue in comparison to the industry as shown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>-In the top middle, the Canadian market is segmented into 65% Destination Visitors and 35% Regional Visitors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2.0% is 2010-2015</a:t>
            </a:r>
          </a:p>
          <a:p>
            <a:pPr rtl="0"/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1.0 is 2015-2020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A1661-0AB4-BC49-A80F-2BF78108D1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608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Trevor</a:t>
            </a:r>
          </a:p>
          <a:p>
            <a:pPr rtl="0"/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 Seconds</a:t>
            </a:r>
            <a:endParaRPr lang="en-CA" b="0" dirty="0" smtClean="0">
              <a:solidFill>
                <a:schemeClr val="tx1"/>
              </a:solidFill>
              <a:effectLst/>
            </a:endParaRPr>
          </a:p>
          <a:p>
            <a:pPr rtl="0"/>
            <a:r>
              <a:rPr lang="en-CA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(Currency Advantages)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At the top, the Canadian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exchange rate has implied an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 in international visitors, therefore adding more annual visitors than Vail and Breckenridge. </a:t>
            </a:r>
          </a:p>
          <a:p>
            <a:pPr rtl="0"/>
            <a:r>
              <a:rPr lang="en-CA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(Available capacity/infrastructure)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shown in the middle, 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capex has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given Whistler the 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highest lift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capacity compared to competitors at almost 70,000 people per hour</a:t>
            </a:r>
            <a:endParaRPr lang="en-CA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CA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(Ideal Snow</a:t>
            </a:r>
            <a:r>
              <a:rPr lang="en-CA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Conditions)</a:t>
            </a:r>
            <a:r>
              <a:rPr lang="en-CA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At the bottom, </a:t>
            </a:r>
            <a:r>
              <a:rPr lang="en-CA" dirty="0" smtClean="0"/>
              <a:t>Whistler’s coastal proximity</a:t>
            </a:r>
            <a:r>
              <a:rPr lang="en-CA" baseline="0" dirty="0" smtClean="0"/>
              <a:t>, high</a:t>
            </a:r>
            <a:r>
              <a:rPr lang="en-CA" dirty="0" smtClean="0"/>
              <a:t> elevation</a:t>
            </a:r>
            <a:r>
              <a:rPr lang="en-CA" baseline="0" dirty="0" smtClean="0"/>
              <a:t>, high precipitation and cooler </a:t>
            </a:r>
            <a:r>
              <a:rPr lang="en-CA" dirty="0" smtClean="0"/>
              <a:t>temperatures are very beneficial for</a:t>
            </a:r>
            <a:r>
              <a:rPr lang="en-CA" baseline="0" dirty="0" smtClean="0"/>
              <a:t> the mountains long-term average snowfall</a:t>
            </a:r>
            <a:endParaRPr lang="en-CA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 smtClean="0"/>
              <a:t>(Demographics)</a:t>
            </a:r>
            <a:r>
              <a:rPr lang="en-CA" b="1" baseline="0" dirty="0" smtClean="0"/>
              <a:t> -</a:t>
            </a:r>
            <a:r>
              <a:rPr lang="en-CA" b="0" baseline="0" dirty="0" smtClean="0"/>
              <a:t> I</a:t>
            </a:r>
            <a:r>
              <a:rPr lang="en-CA" b="0" baseline="0" dirty="0" smtClean="0">
                <a:solidFill>
                  <a:schemeClr val="tx1"/>
                </a:solidFill>
                <a:effectLst/>
              </a:rPr>
              <a:t>ncreasing Metro Vancouver population at 8% every 5 years in addition to a more Millennial driven market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Annual Visitors: Travel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Leisure Magazine</a:t>
            </a:r>
            <a:endParaRPr lang="en-CA" b="0" dirty="0" smtClean="0">
              <a:solidFill>
                <a:schemeClr val="tx1"/>
              </a:solidFill>
              <a:effectLst/>
            </a:endParaRPr>
          </a:p>
          <a:p>
            <a:pPr rtl="0"/>
            <a:r>
              <a:rPr lang="en-CA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http://www.travelandleisure.com/slideshows/americas-most-visited-ski-resorts/2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CA" b="0" dirty="0" smtClean="0">
              <a:solidFill>
                <a:schemeClr val="tx1"/>
              </a:solidFill>
              <a:effectLst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A1661-0AB4-BC49-A80F-2BF78108D19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802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A1661-0AB4-BC49-A80F-2BF78108D1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4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A1661-0AB4-BC49-A80F-2BF78108D19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603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B335-3FF6-A84A-B5FB-C1FC4527E524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ECB0-896C-6249-B6A4-EB899F880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47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B335-3FF6-A84A-B5FB-C1FC4527E524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ECB0-896C-6249-B6A4-EB899F880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2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B335-3FF6-A84A-B5FB-C1FC4527E524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ECB0-896C-6249-B6A4-EB899F880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17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B335-3FF6-A84A-B5FB-C1FC4527E524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ECB0-896C-6249-B6A4-EB899F880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0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B335-3FF6-A84A-B5FB-C1FC4527E524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ECB0-896C-6249-B6A4-EB899F880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80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B335-3FF6-A84A-B5FB-C1FC4527E524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ECB0-896C-6249-B6A4-EB899F880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2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B335-3FF6-A84A-B5FB-C1FC4527E524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ECB0-896C-6249-B6A4-EB899F880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57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B335-3FF6-A84A-B5FB-C1FC4527E524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ECB0-896C-6249-B6A4-EB899F880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9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B335-3FF6-A84A-B5FB-C1FC4527E524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ECB0-896C-6249-B6A4-EB899F880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3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B335-3FF6-A84A-B5FB-C1FC4527E524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ECB0-896C-6249-B6A4-EB899F880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9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B335-3FF6-A84A-B5FB-C1FC4527E524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ECB0-896C-6249-B6A4-EB899F880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907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7B335-3FF6-A84A-B5FB-C1FC4527E524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5ECB0-896C-6249-B6A4-EB899F880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6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chart" Target="../charts/chart10.xml"/><Relationship Id="rId4" Type="http://schemas.openxmlformats.org/officeDocument/2006/relationships/diagramLayout" Target="../diagrams/layout11.xml"/><Relationship Id="rId9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10" Type="http://schemas.openxmlformats.org/officeDocument/2006/relationships/chart" Target="../charts/chart17.xml"/><Relationship Id="rId4" Type="http://schemas.openxmlformats.org/officeDocument/2006/relationships/diagramLayout" Target="../diagrams/layout14.xml"/><Relationship Id="rId9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13" Type="http://schemas.microsoft.com/office/2007/relationships/diagramDrawing" Target="../diagrams/drawing18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openxmlformats.org/officeDocument/2006/relationships/diagramColors" Target="../diagrams/colors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diagramColors" Target="../diagrams/colors17.xml"/><Relationship Id="rId11" Type="http://schemas.openxmlformats.org/officeDocument/2006/relationships/diagramQuickStyle" Target="../diagrams/quickStyle18.xml"/><Relationship Id="rId5" Type="http://schemas.openxmlformats.org/officeDocument/2006/relationships/diagramQuickStyle" Target="../diagrams/quickStyle17.xml"/><Relationship Id="rId10" Type="http://schemas.openxmlformats.org/officeDocument/2006/relationships/diagramLayout" Target="../diagrams/layout18.xml"/><Relationship Id="rId4" Type="http://schemas.openxmlformats.org/officeDocument/2006/relationships/diagramLayout" Target="../diagrams/layout17.xml"/><Relationship Id="rId9" Type="http://schemas.openxmlformats.org/officeDocument/2006/relationships/diagramData" Target="../diagrams/data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emf"/><Relationship Id="rId4" Type="http://schemas.openxmlformats.org/officeDocument/2006/relationships/package" Target="../embeddings/Microsoft_Excel_Worksheet3.xls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5.emf"/><Relationship Id="rId4" Type="http://schemas.openxmlformats.org/officeDocument/2006/relationships/package" Target="../embeddings/Microsoft_Excel_Worksheet4.xlsx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6.emf"/><Relationship Id="rId4" Type="http://schemas.openxmlformats.org/officeDocument/2006/relationships/package" Target="../embeddings/Microsoft_Excel_Worksheet5.xls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7.emf"/><Relationship Id="rId4" Type="http://schemas.openxmlformats.org/officeDocument/2006/relationships/package" Target="../embeddings/Microsoft_Excel_Worksheet6.xlsx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5.gif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6.png"/><Relationship Id="rId9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microsoft.com/office/2007/relationships/hdphoto" Target="../media/hdphoto1.wdp"/><Relationship Id="rId4" Type="http://schemas.openxmlformats.org/officeDocument/2006/relationships/diagramData" Target="../diagrams/data5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notesSlide" Target="../notesSlides/notesSlide1.xml"/><Relationship Id="rId7" Type="http://schemas.openxmlformats.org/officeDocument/2006/relationships/diagramLayout" Target="../diagrams/layout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diagramData" Target="../diagrams/data6.xml"/><Relationship Id="rId5" Type="http://schemas.openxmlformats.org/officeDocument/2006/relationships/image" Target="../media/image9.png"/><Relationship Id="rId10" Type="http://schemas.microsoft.com/office/2007/relationships/diagramDrawing" Target="../diagrams/drawing6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diagramQuickStyle" Target="../diagrams/quickStyle8.xml"/><Relationship Id="rId18" Type="http://schemas.openxmlformats.org/officeDocument/2006/relationships/chart" Target="../charts/chart4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7.xml"/><Relationship Id="rId12" Type="http://schemas.openxmlformats.org/officeDocument/2006/relationships/diagramLayout" Target="../diagrams/layout8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1" Type="http://schemas.openxmlformats.org/officeDocument/2006/relationships/tags" Target="../tags/tag4.xml"/><Relationship Id="rId6" Type="http://schemas.openxmlformats.org/officeDocument/2006/relationships/diagramLayout" Target="../diagrams/layout7.xml"/><Relationship Id="rId11" Type="http://schemas.openxmlformats.org/officeDocument/2006/relationships/diagramData" Target="../diagrams/data8.xml"/><Relationship Id="rId5" Type="http://schemas.openxmlformats.org/officeDocument/2006/relationships/diagramData" Target="../diagrams/data7.xml"/><Relationship Id="rId15" Type="http://schemas.microsoft.com/office/2007/relationships/diagramDrawing" Target="../diagrams/drawing8.xml"/><Relationship Id="rId10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microsoft.com/office/2007/relationships/diagramDrawing" Target="../diagrams/drawing7.xml"/><Relationship Id="rId14" Type="http://schemas.openxmlformats.org/officeDocument/2006/relationships/diagramColors" Target="../diagrams/colors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3" Type="http://schemas.openxmlformats.org/officeDocument/2006/relationships/notesSlide" Target="../notesSlides/notesSlide3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2" Type="http://schemas.openxmlformats.org/officeDocument/2006/relationships/slideLayout" Target="../slideLayouts/slideLayout7.xml"/><Relationship Id="rId16" Type="http://schemas.microsoft.com/office/2007/relationships/diagramDrawing" Target="../diagrams/drawing10.xml"/><Relationship Id="rId1" Type="http://schemas.openxmlformats.org/officeDocument/2006/relationships/tags" Target="../tags/tag5.xml"/><Relationship Id="rId6" Type="http://schemas.openxmlformats.org/officeDocument/2006/relationships/chart" Target="../charts/chart7.xml"/><Relationship Id="rId11" Type="http://schemas.microsoft.com/office/2007/relationships/diagramDrawing" Target="../diagrams/drawing9.xml"/><Relationship Id="rId5" Type="http://schemas.openxmlformats.org/officeDocument/2006/relationships/chart" Target="../charts/chart6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chart" Target="../charts/chart5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38790"/>
            <a:ext cx="9144000" cy="201490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4238790"/>
            <a:ext cx="1854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March, 2016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CFA Research Challenge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TEAM D</a:t>
            </a:r>
            <a:endParaRPr lang="en-US" dirty="0"/>
          </a:p>
        </p:txBody>
      </p:sp>
      <p:pic>
        <p:nvPicPr>
          <p:cNvPr id="7" name="Picture 6" descr="281c43_6de7bff09ec93eaa701b0034ca2913cf.png_1024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651" y="4310432"/>
            <a:ext cx="3099950" cy="156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38790"/>
            <a:ext cx="9144000" cy="2014902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329" y="4940735"/>
            <a:ext cx="89718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smtClean="0">
                <a:latin typeface="Calisto MT"/>
                <a:cs typeface="Calisto MT"/>
              </a:rPr>
              <a:t>Financial Analysis</a:t>
            </a:r>
            <a:endParaRPr lang="en-US" sz="3600" b="1" dirty="0">
              <a:latin typeface="Calisto MT"/>
              <a:cs typeface="Calisto MT"/>
            </a:endParaRPr>
          </a:p>
        </p:txBody>
      </p:sp>
      <p:pic>
        <p:nvPicPr>
          <p:cNvPr id="14" name="Picture 13" descr="s4rc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058" y="17161"/>
            <a:ext cx="774069" cy="122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0" y="244732"/>
            <a:ext cx="2358627" cy="507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1F497D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33419" y="228020"/>
            <a:ext cx="2530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Utilization Rate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" y="6243350"/>
          <a:ext cx="9144000" cy="474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75639" y="2120930"/>
          <a:ext cx="2848794" cy="2964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2739430" y="2151435"/>
          <a:ext cx="3226803" cy="310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8990" y="1047012"/>
            <a:ext cx="184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Financial</a:t>
            </a:r>
            <a:endParaRPr lang="en-CA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24333" y="1048347"/>
            <a:ext cx="184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Investment</a:t>
            </a:r>
            <a:endParaRPr lang="en-CA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69676" y="1048347"/>
            <a:ext cx="184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Operational</a:t>
            </a:r>
            <a:endParaRPr lang="en-CA" b="1" dirty="0"/>
          </a:p>
        </p:txBody>
      </p:sp>
      <p:sp>
        <p:nvSpPr>
          <p:cNvPr id="10" name="Down Arrow 9"/>
          <p:cNvSpPr/>
          <p:nvPr/>
        </p:nvSpPr>
        <p:spPr>
          <a:xfrm>
            <a:off x="1334278" y="1591599"/>
            <a:ext cx="401216" cy="4385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Down Arrow 14"/>
          <p:cNvSpPr/>
          <p:nvPr/>
        </p:nvSpPr>
        <p:spPr>
          <a:xfrm>
            <a:off x="4267200" y="1587663"/>
            <a:ext cx="401216" cy="4385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Down Arrow 15"/>
          <p:cNvSpPr/>
          <p:nvPr/>
        </p:nvSpPr>
        <p:spPr>
          <a:xfrm>
            <a:off x="7091181" y="1584456"/>
            <a:ext cx="401216" cy="4385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/>
          </p:nvPr>
        </p:nvGraphicFramePr>
        <p:xfrm>
          <a:off x="5785315" y="2194708"/>
          <a:ext cx="301294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5583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0" y="244732"/>
            <a:ext cx="2937484" cy="507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1F497D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33420" y="228020"/>
            <a:ext cx="2970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Cash Flow Analysis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01191987"/>
              </p:ext>
            </p:extLst>
          </p:nvPr>
        </p:nvGraphicFramePr>
        <p:xfrm>
          <a:off x="1" y="6243350"/>
          <a:ext cx="9144000" cy="474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65597"/>
              </p:ext>
            </p:extLst>
          </p:nvPr>
        </p:nvGraphicFramePr>
        <p:xfrm>
          <a:off x="1" y="1136707"/>
          <a:ext cx="4149448" cy="2945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048090"/>
              </p:ext>
            </p:extLst>
          </p:nvPr>
        </p:nvGraphicFramePr>
        <p:xfrm>
          <a:off x="4226451" y="1241571"/>
          <a:ext cx="3944426" cy="2840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5726" y="4212025"/>
            <a:ext cx="4468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Assumptions</a:t>
            </a:r>
          </a:p>
          <a:p>
            <a:pPr marL="342900" indent="-342900">
              <a:buAutoNum type="arabicPeriod"/>
            </a:pPr>
            <a:r>
              <a:rPr lang="en-US" dirty="0" smtClean="0"/>
              <a:t>Debt payment only covers interest payment, and no new loan is borrowed</a:t>
            </a:r>
          </a:p>
          <a:p>
            <a:pPr marL="342900" indent="-342900">
              <a:buAutoNum type="arabicPeriod"/>
            </a:pPr>
            <a:r>
              <a:rPr lang="en-US" dirty="0" smtClean="0"/>
              <a:t>No issuance of shares</a:t>
            </a:r>
          </a:p>
          <a:p>
            <a:pPr marL="342900" indent="-342900">
              <a:buAutoNum type="arabicPeriod"/>
            </a:pPr>
            <a:r>
              <a:rPr lang="en-US" dirty="0" smtClean="0"/>
              <a:t>Stable dividend level at $37 Million/annual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4149449" y="4212025"/>
            <a:ext cx="43653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Key Points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dirty="0" smtClean="0"/>
              <a:t>Dividend goals may be constrained in the short-term by potential cash flow shortages</a:t>
            </a:r>
          </a:p>
          <a:p>
            <a:pPr marL="342900" indent="-342900">
              <a:buAutoNum type="arabicPeriod"/>
            </a:pPr>
            <a:r>
              <a:rPr lang="en-US" dirty="0" smtClean="0"/>
              <a:t>Worsening liquidity for debt coverage</a:t>
            </a:r>
          </a:p>
          <a:p>
            <a:pPr marL="342900" indent="-342900">
              <a:buAutoNum type="arabicPeriod"/>
            </a:pPr>
            <a:endParaRPr lang="en-CA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5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38790"/>
            <a:ext cx="9144000" cy="2014902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329" y="4940735"/>
            <a:ext cx="89718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smtClean="0">
                <a:latin typeface="Calisto MT"/>
                <a:cs typeface="Calisto MT"/>
              </a:rPr>
              <a:t>Valuation</a:t>
            </a:r>
            <a:endParaRPr lang="en-US" sz="3600" b="1" dirty="0">
              <a:latin typeface="Calisto MT"/>
              <a:cs typeface="Calisto MT"/>
            </a:endParaRPr>
          </a:p>
        </p:txBody>
      </p:sp>
      <p:pic>
        <p:nvPicPr>
          <p:cNvPr id="14" name="Picture 13" descr="s4rc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058" y="17161"/>
            <a:ext cx="774069" cy="122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7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0" y="244732"/>
            <a:ext cx="3395386" cy="507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1F497D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33419" y="228020"/>
            <a:ext cx="3428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Comparable Valuation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11443227"/>
              </p:ext>
            </p:extLst>
          </p:nvPr>
        </p:nvGraphicFramePr>
        <p:xfrm>
          <a:off x="1" y="6243350"/>
          <a:ext cx="9144000" cy="474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567547"/>
              </p:ext>
            </p:extLst>
          </p:nvPr>
        </p:nvGraphicFramePr>
        <p:xfrm>
          <a:off x="115331" y="856036"/>
          <a:ext cx="6252518" cy="2472690"/>
        </p:xfrm>
        <a:graphic>
          <a:graphicData uri="http://schemas.openxmlformats.org/drawingml/2006/table">
            <a:tbl>
              <a:tblPr/>
              <a:tblGrid>
                <a:gridCol w="1312451"/>
                <a:gridCol w="779595"/>
                <a:gridCol w="1039461"/>
                <a:gridCol w="598477"/>
                <a:gridCol w="559104"/>
                <a:gridCol w="640477"/>
                <a:gridCol w="818971"/>
                <a:gridCol w="503982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Ticker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Mkt Cap (USD) Millions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Price (I)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 Debt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EV / EBITDA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Dividend Yield(%)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P/E Ratio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Whistler Blackcomb Holdings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WB CN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Vail Resorts Inc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MTN 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4343.38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790.77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Extended Stay America Inc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STAY 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2659.72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2709.92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Marriott Vacations World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1516.60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Hyatt Hotels Corp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 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5619.68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743.00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Starwood Hotels &amp; Resorts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 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10482.73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1295.00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Hilton Worldwide Holdings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HLT 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17863.00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10188.00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Royal Caribbean Cruises LTD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RCL 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16187.26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8545.49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Carnival Corp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CCL 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35754.18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7392.00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Average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10563.28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48.70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3591.15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9471" y="3586178"/>
            <a:ext cx="4085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Peer Group Selection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Primary revenue stream in Travel /Hospitality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Industry leaders(Brand, Market Share, or Market Cap)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Relatively comparable EV/EBITDA multiples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Exposed to similar systematic risks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693215484"/>
              </p:ext>
            </p:extLst>
          </p:nvPr>
        </p:nvGraphicFramePr>
        <p:xfrm>
          <a:off x="6367849" y="752020"/>
          <a:ext cx="2622722" cy="2903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81600" y="3586178"/>
            <a:ext cx="3583460" cy="1886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94276"/>
              </p:ext>
            </p:extLst>
          </p:nvPr>
        </p:nvGraphicFramePr>
        <p:xfrm>
          <a:off x="4178284" y="3328726"/>
          <a:ext cx="4108980" cy="2992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738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0" y="244732"/>
            <a:ext cx="4129757" cy="507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1F497D"/>
              </a:solidFill>
            </a:endParaRPr>
          </a:p>
        </p:txBody>
      </p:sp>
      <p:graphicFrame>
        <p:nvGraphicFramePr>
          <p:cNvPr id="68" name="Diagram 67"/>
          <p:cNvGraphicFramePr/>
          <p:nvPr>
            <p:extLst>
              <p:ext uri="{D42A27DB-BD31-4B8C-83A1-F6EECF244321}">
                <p14:modId xmlns:p14="http://schemas.microsoft.com/office/powerpoint/2010/main" val="3698137987"/>
              </p:ext>
            </p:extLst>
          </p:nvPr>
        </p:nvGraphicFramePr>
        <p:xfrm>
          <a:off x="1" y="6243350"/>
          <a:ext cx="9144000" cy="474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-33418" y="228020"/>
            <a:ext cx="4318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DCF Assumptions - Revenue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638974"/>
              </p:ext>
            </p:extLst>
          </p:nvPr>
        </p:nvGraphicFramePr>
        <p:xfrm>
          <a:off x="140045" y="951276"/>
          <a:ext cx="8890330" cy="1992383"/>
        </p:xfrm>
        <a:graphic>
          <a:graphicData uri="http://schemas.openxmlformats.org/drawingml/2006/table">
            <a:tbl>
              <a:tblPr/>
              <a:tblGrid>
                <a:gridCol w="982489"/>
                <a:gridCol w="878649"/>
                <a:gridCol w="878649"/>
                <a:gridCol w="878649"/>
                <a:gridCol w="878649"/>
                <a:gridCol w="878649"/>
                <a:gridCol w="878649"/>
                <a:gridCol w="878649"/>
                <a:gridCol w="878649"/>
                <a:gridCol w="878649"/>
              </a:tblGrid>
              <a:tr h="213787">
                <a:tc gridSpan="10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C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Revenue and EPS</a:t>
                      </a:r>
                    </a:p>
                  </a:txBody>
                  <a:tcPr marL="9400" marR="9400" marT="9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4303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l" rtl="0" fontAlgn="ctr"/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00" marR="9400" marT="9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l" rtl="0" fontAlgn="ctr"/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00" marR="9400" marT="9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l" rtl="0" fontAlgn="ctr"/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00" marR="9400" marT="9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l" rtl="0" fontAlgn="ctr"/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00" marR="9400" marT="9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l" rtl="0" fontAlgn="ctr"/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00" marR="9400" marT="94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Projection Period</a:t>
                      </a:r>
                    </a:p>
                  </a:txBody>
                  <a:tcPr marL="9400" marR="9400" marT="9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8453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400" marR="9400" marT="9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CA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1</a:t>
                      </a:r>
                    </a:p>
                  </a:txBody>
                  <a:tcPr marL="9400" marR="9400" marT="9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CA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2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CA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3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CA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4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CA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5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5528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400" marR="9400" marT="9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21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Months Ending</a:t>
                      </a:r>
                    </a:p>
                  </a:txBody>
                  <a:tcPr marL="9400" marR="9400" marT="9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09/30/2012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09/30/2013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09/30/2014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09/30/2015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09/30/2016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09/30/2017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09/30/2018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09/30/2019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09/30/2020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627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</a:t>
                      </a:r>
                    </a:p>
                  </a:txBody>
                  <a:tcPr marL="9400" marR="9400" marT="9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236.4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240.8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254.5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262.3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285.0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295.3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303.4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310.5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316.9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2356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n-CA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YOY Growth(%)</a:t>
                      </a:r>
                    </a:p>
                  </a:txBody>
                  <a:tcPr marL="9400" marR="9400" marT="9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9.4%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1.9%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5.7%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3.0%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8.7%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3.6%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2.7%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2.3%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2.1%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4185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EPS</a:t>
                      </a:r>
                    </a:p>
                  </a:txBody>
                  <a:tcPr marL="9400" marR="9400" marT="9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</a:t>
                      </a:r>
                      <a:r>
                        <a:rPr lang="en-C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C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 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</a:t>
                      </a:r>
                      <a:r>
                        <a:rPr lang="en-C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0.37 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</a:t>
                      </a:r>
                      <a:r>
                        <a:rPr lang="en-C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 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</a:t>
                      </a:r>
                      <a:r>
                        <a:rPr lang="en-C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0.54 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</a:t>
                      </a:r>
                      <a:r>
                        <a:rPr lang="en-C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 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</a:t>
                      </a:r>
                      <a:r>
                        <a:rPr lang="en-C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 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</a:t>
                      </a:r>
                      <a:r>
                        <a:rPr lang="en-C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 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</a:t>
                      </a:r>
                      <a:r>
                        <a:rPr lang="en-C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0.91 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</a:t>
                      </a:r>
                      <a:r>
                        <a:rPr lang="en-C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 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94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n-CA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YOY Growth(%)</a:t>
                      </a:r>
                    </a:p>
                  </a:txBody>
                  <a:tcPr marL="9400" marR="9400" marT="9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-10%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CA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9400" marR="9400" marT="94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706133"/>
              </p:ext>
            </p:extLst>
          </p:nvPr>
        </p:nvGraphicFramePr>
        <p:xfrm>
          <a:off x="2" y="3083703"/>
          <a:ext cx="2852256" cy="2282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586334"/>
              </p:ext>
            </p:extLst>
          </p:nvPr>
        </p:nvGraphicFramePr>
        <p:xfrm>
          <a:off x="3066443" y="3083703"/>
          <a:ext cx="2881277" cy="2732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906324"/>
              </p:ext>
            </p:extLst>
          </p:nvPr>
        </p:nvGraphicFramePr>
        <p:xfrm>
          <a:off x="5947720" y="3083703"/>
          <a:ext cx="3016755" cy="2282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3926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0" y="244732"/>
            <a:ext cx="4337109" cy="507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1F497D"/>
              </a:solidFill>
            </a:endParaRPr>
          </a:p>
        </p:txBody>
      </p:sp>
      <p:graphicFrame>
        <p:nvGraphicFramePr>
          <p:cNvPr id="68" name="Diagram 67"/>
          <p:cNvGraphicFramePr/>
          <p:nvPr>
            <p:extLst>
              <p:ext uri="{D42A27DB-BD31-4B8C-83A1-F6EECF244321}">
                <p14:modId xmlns:p14="http://schemas.microsoft.com/office/powerpoint/2010/main" val="369347530"/>
              </p:ext>
            </p:extLst>
          </p:nvPr>
        </p:nvGraphicFramePr>
        <p:xfrm>
          <a:off x="1" y="6243350"/>
          <a:ext cx="9144000" cy="474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-33418" y="228020"/>
            <a:ext cx="4370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DCF Assumptions - Valuation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780961"/>
              </p:ext>
            </p:extLst>
          </p:nvPr>
        </p:nvGraphicFramePr>
        <p:xfrm>
          <a:off x="98855" y="917477"/>
          <a:ext cx="4955457" cy="3526749"/>
        </p:xfrm>
        <a:graphic>
          <a:graphicData uri="http://schemas.openxmlformats.org/drawingml/2006/table">
            <a:tbl>
              <a:tblPr/>
              <a:tblGrid>
                <a:gridCol w="3546930"/>
                <a:gridCol w="1408527"/>
              </a:tblGrid>
              <a:tr h="2596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Assumptions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47856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10-Year Canadian </a:t>
                      </a:r>
                      <a:r>
                        <a:rPr lang="en-C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 </a:t>
                      </a:r>
                      <a:r>
                        <a:rPr lang="en-CA" sz="12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CA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6054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 Risk </a:t>
                      </a:r>
                      <a:r>
                        <a:rPr lang="en-C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Premium 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856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Expected Market Return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856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 </a:t>
                      </a:r>
                      <a:r>
                        <a:rPr lang="en-CA" sz="12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CA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856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of Equity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</a:tr>
              <a:tr h="247856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of </a:t>
                      </a:r>
                      <a:r>
                        <a:rPr lang="en-C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Debt </a:t>
                      </a:r>
                      <a:r>
                        <a:rPr lang="en-CA" sz="12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CA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856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 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856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After-Tax Cost of Debt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</a:tr>
              <a:tr h="400166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Market Cap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878.30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0166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Debt-Equity </a:t>
                      </a:r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0.26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856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WACC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</a:tr>
              <a:tr h="247856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Perpetual </a:t>
                      </a:r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Growth Rate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8855" y="4646797"/>
            <a:ext cx="4955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Expected 10-Year Canadian Treasury</a:t>
            </a:r>
          </a:p>
          <a:p>
            <a:pPr marL="342900" indent="-342900">
              <a:buAutoNum type="arabicPeriod"/>
            </a:pPr>
            <a:r>
              <a:rPr lang="en-US" dirty="0" smtClean="0"/>
              <a:t>Forward Looking Beta: Average of industry beta and WB’s beta</a:t>
            </a:r>
          </a:p>
          <a:p>
            <a:pPr marL="342900" indent="-342900">
              <a:buAutoNum type="arabicPeriod"/>
            </a:pPr>
            <a:r>
              <a:rPr lang="en-US" dirty="0" smtClean="0"/>
              <a:t>WB’s 2015 Q3 Effective Interest Rate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99254807"/>
              </p:ext>
            </p:extLst>
          </p:nvPr>
        </p:nvGraphicFramePr>
        <p:xfrm>
          <a:off x="5274241" y="-123359"/>
          <a:ext cx="1520842" cy="6090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95083" y="901450"/>
            <a:ext cx="19714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Annual depreciation </a:t>
            </a:r>
            <a:r>
              <a:rPr lang="en-US" altLang="zh-CN" sz="1200" dirty="0" smtClean="0"/>
              <a:t>account for</a:t>
            </a:r>
            <a:r>
              <a:rPr lang="en-US" sz="1200" dirty="0" smtClean="0"/>
              <a:t> 7.5% of net PPE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Operating expenses forecasted at 63% of revenue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No debt repayment is assumed, only payment of interest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The 6.2% of tax on top of Effective Tax Rate to </a:t>
            </a:r>
            <a:r>
              <a:rPr lang="en-US" altLang="zh-CN" sz="1200" dirty="0" smtClean="0"/>
              <a:t>account for</a:t>
            </a:r>
            <a:r>
              <a:rPr lang="en-US" sz="1200" dirty="0" smtClean="0"/>
              <a:t> Nippon Cable’s minority interest tax expenses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71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0" y="244732"/>
            <a:ext cx="1954953" cy="507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1F497D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33419" y="228020"/>
            <a:ext cx="1988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Target Price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18125173"/>
              </p:ext>
            </p:extLst>
          </p:nvPr>
        </p:nvGraphicFramePr>
        <p:xfrm>
          <a:off x="1" y="6243350"/>
          <a:ext cx="9144000" cy="474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hart 5" title="Valuation Football Field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680034"/>
              </p:ext>
            </p:extLst>
          </p:nvPr>
        </p:nvGraphicFramePr>
        <p:xfrm>
          <a:off x="1242306" y="834398"/>
          <a:ext cx="6674256" cy="3443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53224112"/>
              </p:ext>
            </p:extLst>
          </p:nvPr>
        </p:nvGraphicFramePr>
        <p:xfrm>
          <a:off x="1729945" y="3423594"/>
          <a:ext cx="6096000" cy="3294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3926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38790"/>
            <a:ext cx="9144000" cy="2014902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329" y="4940735"/>
            <a:ext cx="89718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smtClean="0">
                <a:latin typeface="Calisto MT"/>
                <a:cs typeface="Calisto MT"/>
              </a:rPr>
              <a:t>Risk Analysis</a:t>
            </a:r>
            <a:endParaRPr lang="en-US" sz="3600" b="1" dirty="0">
              <a:latin typeface="Calisto MT"/>
              <a:cs typeface="Calisto MT"/>
            </a:endParaRPr>
          </a:p>
        </p:txBody>
      </p:sp>
      <p:pic>
        <p:nvPicPr>
          <p:cNvPr id="14" name="Picture 13" descr="s4rc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058" y="17161"/>
            <a:ext cx="774069" cy="122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1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" y="244732"/>
            <a:ext cx="2038498" cy="507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1F497D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33419" y="228020"/>
            <a:ext cx="2071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Main Risks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542306" y="588020"/>
            <a:ext cx="5282226" cy="368067"/>
            <a:chOff x="1197138" y="635233"/>
            <a:chExt cx="4149742" cy="416338"/>
          </a:xfrm>
        </p:grpSpPr>
        <p:sp>
          <p:nvSpPr>
            <p:cNvPr id="43" name="Rectangle 42"/>
            <p:cNvSpPr/>
            <p:nvPr/>
          </p:nvSpPr>
          <p:spPr>
            <a:xfrm>
              <a:off x="2580386" y="635233"/>
              <a:ext cx="1383247" cy="4072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Operational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197138" y="635233"/>
              <a:ext cx="1383247" cy="4072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Financial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63633" y="644358"/>
              <a:ext cx="1383247" cy="4072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External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48143" y="964732"/>
            <a:ext cx="8576388" cy="4510238"/>
            <a:chOff x="4749098" y="1261849"/>
            <a:chExt cx="4394902" cy="2804164"/>
          </a:xfrm>
          <a:solidFill>
            <a:schemeClr val="bg1"/>
          </a:solidFill>
        </p:grpSpPr>
        <p:sp>
          <p:nvSpPr>
            <p:cNvPr id="48" name="TextBox 47"/>
            <p:cNvSpPr txBox="1"/>
            <p:nvPr/>
          </p:nvSpPr>
          <p:spPr>
            <a:xfrm>
              <a:off x="5181379" y="3483070"/>
              <a:ext cx="1221640" cy="307777"/>
            </a:xfrm>
            <a:prstGeom prst="rect">
              <a:avLst/>
            </a:prstGeom>
            <a:grpFill/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UY" sz="1400" b="1" dirty="0" smtClean="0">
                  <a:solidFill>
                    <a:srgbClr val="000000"/>
                  </a:solidFill>
                </a:rPr>
                <a:t>Insignificant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922360" y="3483070"/>
              <a:ext cx="1221640" cy="307777"/>
            </a:xfrm>
            <a:prstGeom prst="rect">
              <a:avLst/>
            </a:prstGeom>
            <a:grpFill/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Severe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355853" y="2946587"/>
              <a:ext cx="911650" cy="512445"/>
            </a:xfrm>
            <a:prstGeom prst="rect">
              <a:avLst/>
            </a:prstGeom>
            <a:grpFill/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261877" y="2946587"/>
              <a:ext cx="911650" cy="512445"/>
            </a:xfrm>
            <a:prstGeom prst="rect">
              <a:avLst/>
            </a:prstGeom>
            <a:grpFill/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173527" y="2946587"/>
              <a:ext cx="911650" cy="512445"/>
            </a:xfrm>
            <a:prstGeom prst="rect">
              <a:avLst/>
            </a:prstGeom>
            <a:grpFill/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350228" y="2434143"/>
              <a:ext cx="911650" cy="512445"/>
            </a:xfrm>
            <a:prstGeom prst="rect">
              <a:avLst/>
            </a:prstGeom>
            <a:grpFill/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261877" y="2434143"/>
              <a:ext cx="911650" cy="51244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Seasonal Workforce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173527" y="2434143"/>
              <a:ext cx="911650" cy="512445"/>
            </a:xfrm>
            <a:prstGeom prst="rect">
              <a:avLst/>
            </a:prstGeom>
            <a:grpFill/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350228" y="1921699"/>
              <a:ext cx="911650" cy="51244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Public Relations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261877" y="1921699"/>
              <a:ext cx="911650" cy="51244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 smtClean="0">
                  <a:solidFill>
                    <a:srgbClr val="000000"/>
                  </a:solidFill>
                </a:rPr>
                <a:t>Seasonal Revenue Streams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173527" y="1921699"/>
              <a:ext cx="911650" cy="51244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Climate Risk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50228" y="1409254"/>
              <a:ext cx="911650" cy="512445"/>
            </a:xfrm>
            <a:prstGeom prst="rect">
              <a:avLst/>
            </a:prstGeom>
            <a:grpFill/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261877" y="1409254"/>
              <a:ext cx="911650" cy="512445"/>
            </a:xfrm>
            <a:prstGeom prst="rect">
              <a:avLst/>
            </a:prstGeom>
            <a:grpFill/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173527" y="1409254"/>
              <a:ext cx="911650" cy="5124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Debt &amp; Interest Coverage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085176" y="2946587"/>
              <a:ext cx="911650" cy="51244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 smtClean="0">
                  <a:solidFill>
                    <a:srgbClr val="000000"/>
                  </a:solidFill>
                </a:rPr>
                <a:t>Government Regulation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085176" y="2434143"/>
              <a:ext cx="911650" cy="512445"/>
            </a:xfrm>
            <a:prstGeom prst="rect">
              <a:avLst/>
            </a:prstGeom>
            <a:grpFill/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085176" y="1921699"/>
              <a:ext cx="911650" cy="512445"/>
            </a:xfrm>
            <a:prstGeom prst="rect">
              <a:avLst/>
            </a:prstGeom>
            <a:grpFill/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085176" y="1409254"/>
              <a:ext cx="911650" cy="512445"/>
            </a:xfrm>
            <a:prstGeom prst="rect">
              <a:avLst/>
            </a:prstGeom>
            <a:grpFill/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562707" y="3758236"/>
              <a:ext cx="1221640" cy="307777"/>
            </a:xfrm>
            <a:prstGeom prst="rect">
              <a:avLst/>
            </a:prstGeom>
            <a:grpFill/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UY" sz="1400" b="1" dirty="0" smtClean="0">
                  <a:solidFill>
                    <a:srgbClr val="000000"/>
                  </a:solidFill>
                </a:rPr>
                <a:t>Impact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 rot="16200000">
              <a:off x="4716941" y="3173458"/>
              <a:ext cx="816005" cy="150223"/>
            </a:xfrm>
            <a:prstGeom prst="rect">
              <a:avLst/>
            </a:prstGeom>
            <a:grpFill/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Low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rot="16200000">
              <a:off x="4750817" y="1594740"/>
              <a:ext cx="816005" cy="15022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UY" sz="1200" b="1" dirty="0" smtClean="0">
                  <a:solidFill>
                    <a:srgbClr val="000000"/>
                  </a:solidFill>
                </a:rPr>
                <a:t>High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 rot="16200000">
              <a:off x="4018129" y="2350686"/>
              <a:ext cx="1628853" cy="166915"/>
            </a:xfrm>
            <a:prstGeom prst="rect">
              <a:avLst/>
            </a:prstGeom>
            <a:grpFill/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UY" sz="1400" b="1" dirty="0" smtClean="0">
                  <a:solidFill>
                    <a:srgbClr val="000000"/>
                  </a:solidFill>
                </a:rPr>
                <a:t>Probability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V="1">
              <a:off x="4986444" y="1409254"/>
              <a:ext cx="0" cy="2049778"/>
            </a:xfrm>
            <a:prstGeom prst="straightConnector1">
              <a:avLst/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5355853" y="3761840"/>
              <a:ext cx="3640973" cy="45140"/>
            </a:xfrm>
            <a:prstGeom prst="straightConnector1">
              <a:avLst/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76" name="Diagram 75"/>
          <p:cNvGraphicFramePr/>
          <p:nvPr>
            <p:extLst>
              <p:ext uri="{D42A27DB-BD31-4B8C-83A1-F6EECF244321}">
                <p14:modId xmlns:p14="http://schemas.microsoft.com/office/powerpoint/2010/main" val="1437430960"/>
              </p:ext>
            </p:extLst>
          </p:nvPr>
        </p:nvGraphicFramePr>
        <p:xfrm>
          <a:off x="1" y="6243350"/>
          <a:ext cx="9144000" cy="474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263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44732"/>
            <a:ext cx="2339260" cy="507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1F497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020"/>
            <a:ext cx="233926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Introduction 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098666"/>
              </p:ext>
            </p:extLst>
          </p:nvPr>
        </p:nvGraphicFramePr>
        <p:xfrm>
          <a:off x="392966" y="3652285"/>
          <a:ext cx="3065797" cy="234696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739251"/>
                <a:gridCol w="1326546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Feb 5th, 2016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Closing Price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$23.17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52-Week High/Low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$17.67 - $25.37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Average Volume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40.78 Mil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Diluted Shares Out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38.15 Mil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Market Cap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882.07 </a:t>
                      </a:r>
                      <a:r>
                        <a:rPr lang="de-DE" sz="1200" u="none" strike="noStrike" dirty="0" err="1">
                          <a:effectLst/>
                        </a:rPr>
                        <a:t>Mil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Dividend Yield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</a:rPr>
                        <a:t>4.35%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Beta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0.6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EV/Revenue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</a:rPr>
                        <a:t>4.46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EV/EBITDA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</a:rPr>
                        <a:t>12.37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Institutional Holdings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</a:rPr>
                        <a:t>75.54%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Insider Holdings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0.48%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92966" y="3274625"/>
            <a:ext cx="2227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Market Profile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2966" y="988739"/>
            <a:ext cx="41558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 Highlights:</a:t>
            </a:r>
          </a:p>
          <a:p>
            <a:pPr marL="285750" indent="-285750">
              <a:buFont typeface="Arial"/>
              <a:buChar char="•"/>
            </a:pPr>
            <a:r>
              <a:rPr lang="en-CA" dirty="0" smtClean="0"/>
              <a:t>Stable dividend  ($37m)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CA" dirty="0" smtClean="0"/>
              <a:t>Changing to a favourable visitor mix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CA" dirty="0" smtClean="0"/>
              <a:t>Limited capex spending plans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CA" dirty="0" smtClean="0"/>
              <a:t>Restrained Cash Flows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CA" dirty="0" smtClean="0"/>
              <a:t>High growth expectations already priced in 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814654695"/>
              </p:ext>
            </p:extLst>
          </p:nvPr>
        </p:nvGraphicFramePr>
        <p:xfrm>
          <a:off x="1" y="6243350"/>
          <a:ext cx="9144000" cy="474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 descr="https://lh5.googleusercontent.com/Ge929ftDY8cFGZMxM3xt4rSY1WC1a1YBjkHyQbidLHmdFQnf_XFBvL2P8bh-utY4fTlpoFFZm97n_INKD6gH8l6LfElhGd1lSHuFOiok4XhVhRBaFnHTLeQgupwSJgf4peaDsaLHQ4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288" y="3652285"/>
            <a:ext cx="5157535" cy="234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1418" y="725916"/>
            <a:ext cx="3399816" cy="27333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700149" y="702819"/>
            <a:ext cx="141981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 Ownership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384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38790"/>
            <a:ext cx="9144000" cy="2014902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329" y="4940735"/>
            <a:ext cx="89718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smtClean="0">
                <a:latin typeface="Calisto MT"/>
                <a:cs typeface="Calisto MT"/>
              </a:rPr>
              <a:t>Conclusion</a:t>
            </a:r>
            <a:endParaRPr lang="en-US" sz="3600" b="1" dirty="0">
              <a:latin typeface="Calisto MT"/>
              <a:cs typeface="Calisto MT"/>
            </a:endParaRPr>
          </a:p>
        </p:txBody>
      </p:sp>
      <p:pic>
        <p:nvPicPr>
          <p:cNvPr id="14" name="Picture 13" descr="s4rc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058" y="17161"/>
            <a:ext cx="774069" cy="122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1" y="244732"/>
            <a:ext cx="2038498" cy="507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1F497D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33419" y="228020"/>
            <a:ext cx="2071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Conclusion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20681" y="840628"/>
            <a:ext cx="7015421" cy="4114155"/>
            <a:chOff x="1120681" y="1149701"/>
            <a:chExt cx="7015421" cy="4114155"/>
          </a:xfrm>
        </p:grpSpPr>
        <p:sp>
          <p:nvSpPr>
            <p:cNvPr id="4" name="Freeform 3"/>
            <p:cNvSpPr/>
            <p:nvPr/>
          </p:nvSpPr>
          <p:spPr>
            <a:xfrm>
              <a:off x="3680992" y="3369056"/>
              <a:ext cx="1894800" cy="1894800"/>
            </a:xfrm>
            <a:custGeom>
              <a:avLst/>
              <a:gdLst>
                <a:gd name="connsiteX0" fmla="*/ 0 w 1894800"/>
                <a:gd name="connsiteY0" fmla="*/ 947400 h 1894800"/>
                <a:gd name="connsiteX1" fmla="*/ 947400 w 1894800"/>
                <a:gd name="connsiteY1" fmla="*/ 0 h 1894800"/>
                <a:gd name="connsiteX2" fmla="*/ 1894800 w 1894800"/>
                <a:gd name="connsiteY2" fmla="*/ 947400 h 1894800"/>
                <a:gd name="connsiteX3" fmla="*/ 947400 w 1894800"/>
                <a:gd name="connsiteY3" fmla="*/ 1894800 h 1894800"/>
                <a:gd name="connsiteX4" fmla="*/ 0 w 1894800"/>
                <a:gd name="connsiteY4" fmla="*/ 947400 h 189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4800" h="1894800">
                  <a:moveTo>
                    <a:pt x="0" y="947400"/>
                  </a:moveTo>
                  <a:cubicBezTo>
                    <a:pt x="0" y="424165"/>
                    <a:pt x="424165" y="0"/>
                    <a:pt x="947400" y="0"/>
                  </a:cubicBezTo>
                  <a:cubicBezTo>
                    <a:pt x="1470635" y="0"/>
                    <a:pt x="1894800" y="424165"/>
                    <a:pt x="1894800" y="947400"/>
                  </a:cubicBezTo>
                  <a:cubicBezTo>
                    <a:pt x="1894800" y="1470635"/>
                    <a:pt x="1470635" y="1894800"/>
                    <a:pt x="947400" y="1894800"/>
                  </a:cubicBezTo>
                  <a:cubicBezTo>
                    <a:pt x="424165" y="1894800"/>
                    <a:pt x="0" y="1470635"/>
                    <a:pt x="0" y="947400"/>
                  </a:cubicBezTo>
                  <a:close/>
                </a:path>
              </a:pathLst>
            </a:custGeom>
            <a:solidFill>
              <a:srgbClr val="FF66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792" tIns="304792" rIns="304792" bIns="304792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00" kern="1200" dirty="0" smtClean="0"/>
                <a:t>HOLD</a:t>
              </a:r>
              <a:endParaRPr lang="en-US" sz="4300" kern="1200" dirty="0"/>
            </a:p>
          </p:txBody>
        </p:sp>
        <p:sp>
          <p:nvSpPr>
            <p:cNvPr id="5" name="Left Arrow 4"/>
            <p:cNvSpPr/>
            <p:nvPr/>
          </p:nvSpPr>
          <p:spPr>
            <a:xfrm rot="11700000">
              <a:off x="1992500" y="3562010"/>
              <a:ext cx="1655894" cy="540018"/>
            </a:xfrm>
            <a:prstGeom prst="leftArrow">
              <a:avLst>
                <a:gd name="adj1" fmla="val 60000"/>
                <a:gd name="adj2" fmla="val 50000"/>
              </a:avLst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1120681" y="2360577"/>
              <a:ext cx="1800060" cy="2514306"/>
            </a:xfrm>
            <a:custGeom>
              <a:avLst/>
              <a:gdLst>
                <a:gd name="connsiteX0" fmla="*/ 0 w 1800060"/>
                <a:gd name="connsiteY0" fmla="*/ 144005 h 1440048"/>
                <a:gd name="connsiteX1" fmla="*/ 144005 w 1800060"/>
                <a:gd name="connsiteY1" fmla="*/ 0 h 1440048"/>
                <a:gd name="connsiteX2" fmla="*/ 1656055 w 1800060"/>
                <a:gd name="connsiteY2" fmla="*/ 0 h 1440048"/>
                <a:gd name="connsiteX3" fmla="*/ 1800060 w 1800060"/>
                <a:gd name="connsiteY3" fmla="*/ 144005 h 1440048"/>
                <a:gd name="connsiteX4" fmla="*/ 1800060 w 1800060"/>
                <a:gd name="connsiteY4" fmla="*/ 1296043 h 1440048"/>
                <a:gd name="connsiteX5" fmla="*/ 1656055 w 1800060"/>
                <a:gd name="connsiteY5" fmla="*/ 1440048 h 1440048"/>
                <a:gd name="connsiteX6" fmla="*/ 144005 w 1800060"/>
                <a:gd name="connsiteY6" fmla="*/ 1440048 h 1440048"/>
                <a:gd name="connsiteX7" fmla="*/ 0 w 1800060"/>
                <a:gd name="connsiteY7" fmla="*/ 1296043 h 1440048"/>
                <a:gd name="connsiteX8" fmla="*/ 0 w 1800060"/>
                <a:gd name="connsiteY8" fmla="*/ 144005 h 144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060" h="1440048">
                  <a:moveTo>
                    <a:pt x="0" y="144005"/>
                  </a:moveTo>
                  <a:cubicBezTo>
                    <a:pt x="0" y="64473"/>
                    <a:pt x="64473" y="0"/>
                    <a:pt x="144005" y="0"/>
                  </a:cubicBezTo>
                  <a:lnTo>
                    <a:pt x="1656055" y="0"/>
                  </a:lnTo>
                  <a:cubicBezTo>
                    <a:pt x="1735587" y="0"/>
                    <a:pt x="1800060" y="64473"/>
                    <a:pt x="1800060" y="144005"/>
                  </a:cubicBezTo>
                  <a:lnTo>
                    <a:pt x="1800060" y="1296043"/>
                  </a:lnTo>
                  <a:cubicBezTo>
                    <a:pt x="1800060" y="1375575"/>
                    <a:pt x="1735587" y="1440048"/>
                    <a:pt x="1656055" y="1440048"/>
                  </a:cubicBezTo>
                  <a:lnTo>
                    <a:pt x="144005" y="1440048"/>
                  </a:lnTo>
                  <a:cubicBezTo>
                    <a:pt x="64473" y="1440048"/>
                    <a:pt x="0" y="1375575"/>
                    <a:pt x="0" y="1296043"/>
                  </a:cubicBezTo>
                  <a:lnTo>
                    <a:pt x="0" y="144005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20283" tIns="120283" rIns="120283" bIns="120283" numCol="1" spcCol="1270" anchor="ctr" anchorCtr="0">
              <a:norm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2800" dirty="0" smtClean="0"/>
                <a:t>Low quality revenue growth</a:t>
              </a:r>
              <a:endParaRPr lang="en-US" sz="2800" kern="1200" dirty="0"/>
            </a:p>
          </p:txBody>
        </p:sp>
        <p:sp>
          <p:nvSpPr>
            <p:cNvPr id="7" name="Left Arrow 6"/>
            <p:cNvSpPr/>
            <p:nvPr/>
          </p:nvSpPr>
          <p:spPr>
            <a:xfrm rot="14700000">
              <a:off x="3009421" y="2350091"/>
              <a:ext cx="1655894" cy="540018"/>
            </a:xfrm>
            <a:prstGeom prst="leftArrow">
              <a:avLst>
                <a:gd name="adj1" fmla="val 60000"/>
                <a:gd name="adj2" fmla="val 50000"/>
              </a:avLst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2587432" y="1149701"/>
              <a:ext cx="1800060" cy="1440048"/>
            </a:xfrm>
            <a:custGeom>
              <a:avLst/>
              <a:gdLst>
                <a:gd name="connsiteX0" fmla="*/ 0 w 1800060"/>
                <a:gd name="connsiteY0" fmla="*/ 144005 h 1440048"/>
                <a:gd name="connsiteX1" fmla="*/ 144005 w 1800060"/>
                <a:gd name="connsiteY1" fmla="*/ 0 h 1440048"/>
                <a:gd name="connsiteX2" fmla="*/ 1656055 w 1800060"/>
                <a:gd name="connsiteY2" fmla="*/ 0 h 1440048"/>
                <a:gd name="connsiteX3" fmla="*/ 1800060 w 1800060"/>
                <a:gd name="connsiteY3" fmla="*/ 144005 h 1440048"/>
                <a:gd name="connsiteX4" fmla="*/ 1800060 w 1800060"/>
                <a:gd name="connsiteY4" fmla="*/ 1296043 h 1440048"/>
                <a:gd name="connsiteX5" fmla="*/ 1656055 w 1800060"/>
                <a:gd name="connsiteY5" fmla="*/ 1440048 h 1440048"/>
                <a:gd name="connsiteX6" fmla="*/ 144005 w 1800060"/>
                <a:gd name="connsiteY6" fmla="*/ 1440048 h 1440048"/>
                <a:gd name="connsiteX7" fmla="*/ 0 w 1800060"/>
                <a:gd name="connsiteY7" fmla="*/ 1296043 h 1440048"/>
                <a:gd name="connsiteX8" fmla="*/ 0 w 1800060"/>
                <a:gd name="connsiteY8" fmla="*/ 144005 h 144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060" h="1440048">
                  <a:moveTo>
                    <a:pt x="0" y="144005"/>
                  </a:moveTo>
                  <a:cubicBezTo>
                    <a:pt x="0" y="64473"/>
                    <a:pt x="64473" y="0"/>
                    <a:pt x="144005" y="0"/>
                  </a:cubicBezTo>
                  <a:lnTo>
                    <a:pt x="1656055" y="0"/>
                  </a:lnTo>
                  <a:cubicBezTo>
                    <a:pt x="1735587" y="0"/>
                    <a:pt x="1800060" y="64473"/>
                    <a:pt x="1800060" y="144005"/>
                  </a:cubicBezTo>
                  <a:lnTo>
                    <a:pt x="1800060" y="1296043"/>
                  </a:lnTo>
                  <a:cubicBezTo>
                    <a:pt x="1800060" y="1375575"/>
                    <a:pt x="1735587" y="1440048"/>
                    <a:pt x="1656055" y="1440048"/>
                  </a:cubicBezTo>
                  <a:lnTo>
                    <a:pt x="144005" y="1440048"/>
                  </a:lnTo>
                  <a:cubicBezTo>
                    <a:pt x="64473" y="1440048"/>
                    <a:pt x="0" y="1375575"/>
                    <a:pt x="0" y="1296043"/>
                  </a:cubicBezTo>
                  <a:lnTo>
                    <a:pt x="0" y="144005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20283" tIns="120283" rIns="120283" bIns="120283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2800" dirty="0" smtClean="0"/>
                <a:t>Limited Future Capex</a:t>
              </a:r>
              <a:endParaRPr lang="en-US" sz="2800" kern="1200" dirty="0"/>
            </a:p>
          </p:txBody>
        </p:sp>
        <p:sp>
          <p:nvSpPr>
            <p:cNvPr id="9" name="Left Arrow 8"/>
            <p:cNvSpPr/>
            <p:nvPr/>
          </p:nvSpPr>
          <p:spPr>
            <a:xfrm rot="17700000">
              <a:off x="4591469" y="2350091"/>
              <a:ext cx="1655894" cy="540018"/>
            </a:xfrm>
            <a:prstGeom prst="leftArrow">
              <a:avLst>
                <a:gd name="adj1" fmla="val 60000"/>
                <a:gd name="adj2" fmla="val 50000"/>
              </a:avLst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4869292" y="1149701"/>
              <a:ext cx="1800060" cy="1440048"/>
            </a:xfrm>
            <a:custGeom>
              <a:avLst/>
              <a:gdLst>
                <a:gd name="connsiteX0" fmla="*/ 0 w 1800060"/>
                <a:gd name="connsiteY0" fmla="*/ 144005 h 1440048"/>
                <a:gd name="connsiteX1" fmla="*/ 144005 w 1800060"/>
                <a:gd name="connsiteY1" fmla="*/ 0 h 1440048"/>
                <a:gd name="connsiteX2" fmla="*/ 1656055 w 1800060"/>
                <a:gd name="connsiteY2" fmla="*/ 0 h 1440048"/>
                <a:gd name="connsiteX3" fmla="*/ 1800060 w 1800060"/>
                <a:gd name="connsiteY3" fmla="*/ 144005 h 1440048"/>
                <a:gd name="connsiteX4" fmla="*/ 1800060 w 1800060"/>
                <a:gd name="connsiteY4" fmla="*/ 1296043 h 1440048"/>
                <a:gd name="connsiteX5" fmla="*/ 1656055 w 1800060"/>
                <a:gd name="connsiteY5" fmla="*/ 1440048 h 1440048"/>
                <a:gd name="connsiteX6" fmla="*/ 144005 w 1800060"/>
                <a:gd name="connsiteY6" fmla="*/ 1440048 h 1440048"/>
                <a:gd name="connsiteX7" fmla="*/ 0 w 1800060"/>
                <a:gd name="connsiteY7" fmla="*/ 1296043 h 1440048"/>
                <a:gd name="connsiteX8" fmla="*/ 0 w 1800060"/>
                <a:gd name="connsiteY8" fmla="*/ 144005 h 144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060" h="1440048">
                  <a:moveTo>
                    <a:pt x="0" y="144005"/>
                  </a:moveTo>
                  <a:cubicBezTo>
                    <a:pt x="0" y="64473"/>
                    <a:pt x="64473" y="0"/>
                    <a:pt x="144005" y="0"/>
                  </a:cubicBezTo>
                  <a:lnTo>
                    <a:pt x="1656055" y="0"/>
                  </a:lnTo>
                  <a:cubicBezTo>
                    <a:pt x="1735587" y="0"/>
                    <a:pt x="1800060" y="64473"/>
                    <a:pt x="1800060" y="144005"/>
                  </a:cubicBezTo>
                  <a:lnTo>
                    <a:pt x="1800060" y="1296043"/>
                  </a:lnTo>
                  <a:cubicBezTo>
                    <a:pt x="1800060" y="1375575"/>
                    <a:pt x="1735587" y="1440048"/>
                    <a:pt x="1656055" y="1440048"/>
                  </a:cubicBezTo>
                  <a:lnTo>
                    <a:pt x="144005" y="1440048"/>
                  </a:lnTo>
                  <a:cubicBezTo>
                    <a:pt x="64473" y="1440048"/>
                    <a:pt x="0" y="1375575"/>
                    <a:pt x="0" y="1296043"/>
                  </a:cubicBezTo>
                  <a:lnTo>
                    <a:pt x="0" y="144005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20283" tIns="120283" rIns="120283" bIns="120283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2800" dirty="0" smtClean="0"/>
                <a:t> Industry growth at 1.2%</a:t>
              </a:r>
              <a:endParaRPr lang="en-US" sz="2800" kern="1200" dirty="0" smtClean="0"/>
            </a:p>
          </p:txBody>
        </p:sp>
        <p:sp>
          <p:nvSpPr>
            <p:cNvPr id="11" name="Left Arrow 10"/>
            <p:cNvSpPr/>
            <p:nvPr/>
          </p:nvSpPr>
          <p:spPr>
            <a:xfrm rot="20700000">
              <a:off x="5608390" y="3562010"/>
              <a:ext cx="1655894" cy="540018"/>
            </a:xfrm>
            <a:prstGeom prst="leftArrow">
              <a:avLst>
                <a:gd name="adj1" fmla="val 60000"/>
                <a:gd name="adj2" fmla="val 50000"/>
              </a:avLst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336042" y="2897706"/>
              <a:ext cx="1800060" cy="1440048"/>
            </a:xfrm>
            <a:custGeom>
              <a:avLst/>
              <a:gdLst>
                <a:gd name="connsiteX0" fmla="*/ 0 w 1800060"/>
                <a:gd name="connsiteY0" fmla="*/ 144005 h 1440048"/>
                <a:gd name="connsiteX1" fmla="*/ 144005 w 1800060"/>
                <a:gd name="connsiteY1" fmla="*/ 0 h 1440048"/>
                <a:gd name="connsiteX2" fmla="*/ 1656055 w 1800060"/>
                <a:gd name="connsiteY2" fmla="*/ 0 h 1440048"/>
                <a:gd name="connsiteX3" fmla="*/ 1800060 w 1800060"/>
                <a:gd name="connsiteY3" fmla="*/ 144005 h 1440048"/>
                <a:gd name="connsiteX4" fmla="*/ 1800060 w 1800060"/>
                <a:gd name="connsiteY4" fmla="*/ 1296043 h 1440048"/>
                <a:gd name="connsiteX5" fmla="*/ 1656055 w 1800060"/>
                <a:gd name="connsiteY5" fmla="*/ 1440048 h 1440048"/>
                <a:gd name="connsiteX6" fmla="*/ 144005 w 1800060"/>
                <a:gd name="connsiteY6" fmla="*/ 1440048 h 1440048"/>
                <a:gd name="connsiteX7" fmla="*/ 0 w 1800060"/>
                <a:gd name="connsiteY7" fmla="*/ 1296043 h 1440048"/>
                <a:gd name="connsiteX8" fmla="*/ 0 w 1800060"/>
                <a:gd name="connsiteY8" fmla="*/ 144005 h 144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060" h="1440048">
                  <a:moveTo>
                    <a:pt x="0" y="144005"/>
                  </a:moveTo>
                  <a:cubicBezTo>
                    <a:pt x="0" y="64473"/>
                    <a:pt x="64473" y="0"/>
                    <a:pt x="144005" y="0"/>
                  </a:cubicBezTo>
                  <a:lnTo>
                    <a:pt x="1656055" y="0"/>
                  </a:lnTo>
                  <a:cubicBezTo>
                    <a:pt x="1735587" y="0"/>
                    <a:pt x="1800060" y="64473"/>
                    <a:pt x="1800060" y="144005"/>
                  </a:cubicBezTo>
                  <a:lnTo>
                    <a:pt x="1800060" y="1296043"/>
                  </a:lnTo>
                  <a:cubicBezTo>
                    <a:pt x="1800060" y="1375575"/>
                    <a:pt x="1735587" y="1440048"/>
                    <a:pt x="1656055" y="1440048"/>
                  </a:cubicBezTo>
                  <a:lnTo>
                    <a:pt x="144005" y="1440048"/>
                  </a:lnTo>
                  <a:cubicBezTo>
                    <a:pt x="64473" y="1440048"/>
                    <a:pt x="0" y="1375575"/>
                    <a:pt x="0" y="1296043"/>
                  </a:cubicBezTo>
                  <a:lnTo>
                    <a:pt x="0" y="144005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20283" tIns="120283" rIns="120283" bIns="120283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2800" dirty="0" smtClean="0"/>
                <a:t>High price premium</a:t>
              </a:r>
              <a:endParaRPr lang="en-US" sz="2800" kern="1200" dirty="0"/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756521"/>
              </p:ext>
            </p:extLst>
          </p:nvPr>
        </p:nvGraphicFramePr>
        <p:xfrm>
          <a:off x="989311" y="5200860"/>
          <a:ext cx="7146792" cy="7416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1467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12 M</a:t>
                      </a:r>
                      <a:r>
                        <a:rPr lang="en-US" baseline="0" dirty="0" smtClean="0"/>
                        <a:t> Target Price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$22.16</a:t>
                      </a:r>
                      <a:endParaRPr lang="en-US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088379448"/>
              </p:ext>
            </p:extLst>
          </p:nvPr>
        </p:nvGraphicFramePr>
        <p:xfrm>
          <a:off x="1" y="6243350"/>
          <a:ext cx="9144000" cy="474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162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41188"/>
            <a:ext cx="9144000" cy="2146228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0697" y="2751071"/>
            <a:ext cx="8922606" cy="160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i="1" dirty="0">
                <a:latin typeface="Calisto MT"/>
                <a:cs typeface="Calisto MT"/>
              </a:rPr>
              <a:t>Despite the market’s optimism, we expect the aggressive short term revenue growths to be unsustainable moving forward into the long term</a:t>
            </a:r>
            <a:endParaRPr lang="en-US" sz="2000" b="1" dirty="0">
              <a:latin typeface="Calisto MT"/>
              <a:cs typeface="Calisto MT"/>
            </a:endParaRPr>
          </a:p>
        </p:txBody>
      </p:sp>
      <p:pic>
        <p:nvPicPr>
          <p:cNvPr id="14" name="Picture 13" descr="s4rc20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767" y="17161"/>
            <a:ext cx="774069" cy="122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38790"/>
            <a:ext cx="9144000" cy="2014902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329" y="4940735"/>
            <a:ext cx="89718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smtClean="0">
                <a:latin typeface="Calisto MT"/>
                <a:cs typeface="Calisto MT"/>
              </a:rPr>
              <a:t>Appendix</a:t>
            </a:r>
            <a:endParaRPr lang="en-US" sz="3600" b="1" dirty="0">
              <a:latin typeface="Calisto MT"/>
              <a:cs typeface="Calisto MT"/>
            </a:endParaRPr>
          </a:p>
        </p:txBody>
      </p:sp>
      <p:pic>
        <p:nvPicPr>
          <p:cNvPr id="14" name="Picture 13" descr="s4rc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058" y="17161"/>
            <a:ext cx="774069" cy="122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33419" y="228020"/>
            <a:ext cx="2071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Conclusion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61175"/>
            <a:ext cx="5236723" cy="507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1F497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3419" y="311294"/>
            <a:ext cx="5921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>Appendix 1 – Competitor Analysis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65770" y="66322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572000" y="1200892"/>
            <a:ext cx="4514850" cy="497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United States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Vail (Breckenridge, Keystone,Northstar, Vail Mtn.)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</a:b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Intrawest (Snowshoe, Stratton, Winter Park)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</a:b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Boyne Resorts (Big Sky, Brighton, Boyne Mtn.)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</a:b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POWDR Corporation (Park City, Copper Mtn.)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sz="5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5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s://lh4.googleusercontent.com/ulfqwim4Jt9Nz-TCUfcvAYtt6XM5tJHggokUUnQOMwGXzVdxK-tanSs3hyO9J3O2TQW5sllOCbXo6HQ0dHoayIPJjinN6f0vXz24KlPQA4ISAOl55ydBa7nLdWKvgwqa8HCxigjVHv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" y="2124287"/>
            <a:ext cx="46291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rmOcBtlItgm-mITp8hrThbCLtDmwfOEFNJXQSWP4RqkNNMXtEvtCeCSInHUSLTCk2zWu17E0CJFjPyZ9AkDpTt17HfPrXbZhCidNOLeOTLMQQKE18TSZ_46khkzqVzak9hwzq4s1yd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71438"/>
            <a:ext cx="45148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64722" y="1299834"/>
            <a:ext cx="3907277" cy="6483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Canada</a:t>
            </a:r>
            <a:endParaRPr lang="en-US" sz="2400" dirty="0"/>
          </a:p>
          <a:p>
            <a:pPr>
              <a:spcAft>
                <a:spcPts val="1600"/>
              </a:spcAft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dirty="0">
                <a:solidFill>
                  <a:srgbClr val="000000"/>
                </a:solidFill>
              </a:rPr>
              <a:t>Intrawest (Mount Tremblant, Blue Mountain)</a:t>
            </a:r>
            <a:endParaRPr lang="en-US" dirty="0"/>
          </a:p>
          <a:p>
            <a:pPr>
              <a:spcAft>
                <a:spcPts val="1600"/>
              </a:spcAft>
            </a:pPr>
            <a:r>
              <a:rPr lang="en-US" dirty="0">
                <a:solidFill>
                  <a:srgbClr val="000000"/>
                </a:solidFill>
              </a:rPr>
              <a:t>Northshore Mountains (Seymour, Grouse, Cypress)</a:t>
            </a:r>
            <a:endParaRPr lang="en-US" dirty="0"/>
          </a:p>
          <a:p>
            <a:pPr>
              <a:spcAft>
                <a:spcPts val="1600"/>
              </a:spcAft>
            </a:pPr>
            <a:r>
              <a:rPr lang="en-US" dirty="0">
                <a:solidFill>
                  <a:srgbClr val="000000"/>
                </a:solidFill>
              </a:rPr>
              <a:t>Interior Mountains (Revelstoke, Big White, Silverstar)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367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33419" y="228020"/>
            <a:ext cx="2071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Conclusion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61175"/>
            <a:ext cx="5236723" cy="507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1F497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3419" y="311294"/>
            <a:ext cx="5921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>Appendix 2 – Porters 5 Forces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65770" y="66038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https://lh6.googleusercontent.com/wCcisMMdRfWQW3WWh5N4koyWn96UFJQZDn60zai-I1R7irlHSTbzQ52qZA1mShH6T1ZuInWndLQFb_nW2kqoum7Fhm7m8AZtKrdSALiB1M8hiCp1SK8CxTehxHJbuntSkZZif1Xn4D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1610"/>
            <a:ext cx="8992735" cy="4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69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33419" y="228020"/>
            <a:ext cx="2071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Conclusion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61175"/>
            <a:ext cx="7523544" cy="507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1F497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3419" y="311294"/>
            <a:ext cx="726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>Appendix 3 – Mgmt and Corporate Governance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65770" y="66038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33419" y="1643093"/>
            <a:ext cx="7266733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Recent C-Suite trading - CEO purchase 31,167 shares on Dec. 21st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Versatile experience in C-Suite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sz="18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https://lh4.googleusercontent.com/EIpWkwTbnIxAoaQcIphdJ4_LxYAquJItOeJQ3QiGhs-SglQPBotr8kZKEoYwkwzom5d1SayXIwRIv-T96IUKtCcJpFQ2OEjB7a6_nEbTEPeAWjGsj156DXaewSmc8ndqTuYjnIjOvy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27" y="3422610"/>
            <a:ext cx="8396908" cy="269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195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33419" y="228020"/>
            <a:ext cx="2071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Conclusion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61175"/>
            <a:ext cx="5236723" cy="507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1F497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3419" y="311294"/>
            <a:ext cx="5921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>Appendix 4 – Nippon Cable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65770" y="66038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1224" y="1216071"/>
            <a:ext cx="7246664" cy="38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What is Nippon Cable? 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</a:b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 comprehensive Japanese supplier of cable and transportation facilities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System engineering capabilities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Control stake in Japanese and CDN resorts and G.C.’s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Owns 25% of Whistler Blackcomb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Owns 100% of Sun Peaks Resort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sz="1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 descr="https://lh5.googleusercontent.com/GXFJOe57-cOhZUtV2meZ7mWXBXPWD7DGL4yZxFatC9IYzzvFNYJ_3DAgZ9w34o14gWHM7rYX13VKl2eGAaqxmHkMmTqxgyQEys1XcI31bBz6VGuJNhybBO7nSSiW0BopflBtvXCIxX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388" y="4441665"/>
            <a:ext cx="28479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30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33419" y="228020"/>
            <a:ext cx="2071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Conclusion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61175"/>
            <a:ext cx="5335929" cy="507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1F497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3419" y="311294"/>
            <a:ext cx="5921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>Appendix 5 – Worldwide Ski Resorts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65770" y="66038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6146" name="Picture 2" descr="https://lh3.googleusercontent.com/koJLFrZx0tMnk0sGWAyJTIEXbJxaKoTcdjKuwYLYeNWNkqHQ1eYfuSfZ-6oARekrwF_QuErHVVnTCdOPxa8rkWQGUyE3ispctMAsSqJG3lfU_Y0MMmRtVJaIhjkpxoKAtZdPhjCdU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37" y="1261901"/>
            <a:ext cx="8656926" cy="546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38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33419" y="228020"/>
            <a:ext cx="2071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Conclusion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61175"/>
            <a:ext cx="5236723" cy="507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1F497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3419" y="311294"/>
            <a:ext cx="5921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>Appendix 6 – NA Mountain Stats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65770" y="66038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 descr="https://lh6.googleusercontent.com/nl8u7vTLxoGs7yOq5Jwh6P5caoD10WyglhbTA-UO1XG1Tgda5ubNvACBeU3p9OORheYr-w0b98hvEpRQ8ox9lj1cYwrxt_N9-z1zZATpjm7L7l8OhY5XpLPXIcWGkMFFth3F_4Ees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20" y="868463"/>
            <a:ext cx="8437944" cy="586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422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44732"/>
            <a:ext cx="2773694" cy="507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1F497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3546" y="228020"/>
            <a:ext cx="2907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Recommendation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00055" y="1204208"/>
            <a:ext cx="1537228" cy="952555"/>
          </a:xfrm>
          <a:prstGeom prst="rect">
            <a:avLst/>
          </a:prstGeom>
          <a:solidFill>
            <a:srgbClr val="FF66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entagon 1"/>
          <p:cNvSpPr/>
          <p:nvPr/>
        </p:nvSpPr>
        <p:spPr>
          <a:xfrm>
            <a:off x="3762792" y="2235960"/>
            <a:ext cx="2122042" cy="417789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45871" y="2284417"/>
            <a:ext cx="227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Target Price : $22.16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4069129" y="1381072"/>
            <a:ext cx="1153280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HOLD</a:t>
            </a:r>
            <a:endParaRPr lang="en-CA" sz="320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4263226698"/>
              </p:ext>
            </p:extLst>
          </p:nvPr>
        </p:nvGraphicFramePr>
        <p:xfrm>
          <a:off x="1" y="6243350"/>
          <a:ext cx="9144000" cy="474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58079894"/>
              </p:ext>
            </p:extLst>
          </p:nvPr>
        </p:nvGraphicFramePr>
        <p:xfrm>
          <a:off x="469509" y="2924735"/>
          <a:ext cx="8217291" cy="2902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706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33419" y="228020"/>
            <a:ext cx="2071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Conclusion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61175"/>
            <a:ext cx="5236723" cy="507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1F497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3419" y="311294"/>
            <a:ext cx="5921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>Appendix 7 – Company Structure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65770" y="66038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8194" name="Picture 2" descr="https://lh3.googleusercontent.com/y9VQvrnCo3zygP96IKW0UciiW6xMPxQ-LOJnUoqO3vRrOGaNtQL41Vl4e-c8eoKY3C6BQ95NJ7FVDoYh-AqFKe2DHtRNOOrxx4EnyhXyxzSLH_TPxot9KXrvgv9AscAph0PSf1jWI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" y="1574417"/>
            <a:ext cx="8601075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739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33419" y="228020"/>
            <a:ext cx="2071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Conclusion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61175"/>
            <a:ext cx="5236723" cy="507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1F497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3419" y="311294"/>
            <a:ext cx="5921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>Appendix 8 –  Population Estimate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65770" y="66038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https://lh3.googleusercontent.com/YbZjIqv8Xk4AUbP1cvUzcKqHkYbWd3Qw5ip0eXUyquX3TIsAeVySWFsmPD_7ox5j0b_P8o7TvHiPHNKD0PS9Vppq7dNZmtoCeKSh1NfdqqEF7f1vjcezedYLTGntCPixj05xHcwVqH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3" y="1655440"/>
            <a:ext cx="7597000" cy="453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458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0" y="244732"/>
            <a:ext cx="3796496" cy="507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1F497D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33419" y="228020"/>
            <a:ext cx="307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Appendix 9 - DCF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" y="6243350"/>
          <a:ext cx="9144000" cy="474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" y="759088"/>
          <a:ext cx="8229598" cy="2851178"/>
        </p:xfrm>
        <a:graphic>
          <a:graphicData uri="http://schemas.openxmlformats.org/drawingml/2006/table">
            <a:tbl>
              <a:tblPr/>
              <a:tblGrid>
                <a:gridCol w="1805250"/>
                <a:gridCol w="467757"/>
                <a:gridCol w="489683"/>
                <a:gridCol w="467757"/>
                <a:gridCol w="1783323"/>
                <a:gridCol w="803957"/>
                <a:gridCol w="803957"/>
                <a:gridCol w="803957"/>
                <a:gridCol w="803957"/>
              </a:tblGrid>
              <a:tr h="160506"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en-CA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Valuation</a:t>
                      </a:r>
                    </a:p>
                  </a:txBody>
                  <a:tcPr marL="7296" marR="7296" marT="72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532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Projection Period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47374"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Year 1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Year 2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Year 3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Year 4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Year 5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452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Millions of CAD except Per Share</a:t>
                      </a:r>
                    </a:p>
                  </a:txBody>
                  <a:tcPr marL="7296" marR="7296" marT="72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3211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Months Ending</a:t>
                      </a:r>
                    </a:p>
                  </a:txBody>
                  <a:tcPr marL="7296" marR="7296" marT="72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09/30/2016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09/30/2017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09/30/2018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09/30/2019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09/30/2020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211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Revenue</a:t>
                      </a:r>
                    </a:p>
                  </a:txBody>
                  <a:tcPr marL="7296" marR="7296" marT="72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285.0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295.3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303.4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310.5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316.9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3211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YOY Growth(%)</a:t>
                      </a:r>
                    </a:p>
                  </a:txBody>
                  <a:tcPr marL="7296" marR="7296" marT="72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8.7%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3.6%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2.7%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2.3%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2.1%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3211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EBIT</a:t>
                      </a:r>
                    </a:p>
                  </a:txBody>
                  <a:tcPr marL="7296" marR="7296" marT="72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68.6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73.0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76.5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79.7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82.6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3211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YOY Growth(%)</a:t>
                      </a:r>
                    </a:p>
                  </a:txBody>
                  <a:tcPr marL="7296" marR="7296" marT="72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30.6%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6.4%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4.8%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4.1%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3.6%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3211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EBITDA</a:t>
                      </a:r>
                    </a:p>
                  </a:txBody>
                  <a:tcPr marL="7296" marR="7296" marT="72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102.6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106.3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109.2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111.8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114.1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7374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YOY Growth(%)</a:t>
                      </a:r>
                    </a:p>
                  </a:txBody>
                  <a:tcPr marL="7296" marR="7296" marT="72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3.6%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2.7%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2.3%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2.1%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7452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Free Cash Flow to Firm</a:t>
                      </a:r>
                    </a:p>
                  </a:txBody>
                  <a:tcPr marL="7296" marR="7296" marT="72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52.24 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54.17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56.53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58.72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60.74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3211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Years to Discount</a:t>
                      </a:r>
                    </a:p>
                  </a:txBody>
                  <a:tcPr marL="7296" marR="7296" marT="72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7374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Cost of Capital</a:t>
                      </a:r>
                    </a:p>
                  </a:txBody>
                  <a:tcPr marL="7296" marR="7296" marT="72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7.09%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7.09%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7.09%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7.09%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7.09%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7452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Discount Factor</a:t>
                      </a:r>
                    </a:p>
                  </a:txBody>
                  <a:tcPr marL="7296" marR="7296" marT="72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1.071 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1.071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1.071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1.071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1.071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506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PV of Free Cash Flow to Firm</a:t>
                      </a:r>
                    </a:p>
                  </a:txBody>
                  <a:tcPr marL="7296" marR="7296" marT="72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48.78</a:t>
                      </a:r>
                    </a:p>
                  </a:txBody>
                  <a:tcPr marL="7296" marR="7296" marT="72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47.24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46.03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44.65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43.13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6195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15090" y="294318"/>
            <a:ext cx="4881001" cy="507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1F497D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33420" y="228020"/>
            <a:ext cx="5681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Appendix 10 Financials Analysis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81163" y="1319676"/>
          <a:ext cx="8229093" cy="4518031"/>
        </p:xfrm>
        <a:graphic>
          <a:graphicData uri="http://schemas.openxmlformats.org/drawingml/2006/table">
            <a:tbl>
              <a:tblPr/>
              <a:tblGrid>
                <a:gridCol w="1873041"/>
                <a:gridCol w="706228"/>
                <a:gridCol w="706228"/>
                <a:gridCol w="706228"/>
                <a:gridCol w="706228"/>
                <a:gridCol w="706228"/>
                <a:gridCol w="706228"/>
                <a:gridCol w="706228"/>
                <a:gridCol w="706228"/>
                <a:gridCol w="706228"/>
              </a:tblGrid>
              <a:tr h="237167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Ratios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  <a:tr h="237167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Profitability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</a:tr>
              <a:tr h="237167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EBITDA Margin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7167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Profit Margin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7167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Income Margin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7167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Return on Assets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7167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Return on Equity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7167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Liquidity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</a:tr>
              <a:tr h="237167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Ratio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7167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Quick Ratio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7167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 Ratio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7167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Activity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</a:tr>
              <a:tr h="237167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Inventory Turnover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17.1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15.2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13.7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11.6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11.6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11.6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11.6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11.6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11.6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7167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Asset Turnover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0.3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0.3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0.3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0.3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0.4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0.4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0.4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0.4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0.4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7167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Financial Leverage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</a:tr>
              <a:tr h="237167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Long-term Debt to Assets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7167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Long-term Debt to Equity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7167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Earning per Share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0.41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0.37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0.47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0.54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0.75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0.81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0.86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0.91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0.95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9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Dividend Payout Ratio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4838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0" y="244732"/>
            <a:ext cx="5000263" cy="507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1F497D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33419" y="193296"/>
            <a:ext cx="503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Appendix 11 – Income Statement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0" y="767952"/>
          <a:ext cx="9144000" cy="412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" name="Worksheet" r:id="rId4" imgW="11791843" imgH="5314950" progId="Excel.Sheet.12">
                  <p:embed/>
                </p:oleObj>
              </mc:Choice>
              <mc:Fallback>
                <p:oleObj name="Worksheet" r:id="rId4" imgW="11791843" imgH="53149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767952"/>
                        <a:ext cx="9144000" cy="4121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5773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0" y="244732"/>
            <a:ext cx="4282633" cy="507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1F497D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33420" y="252835"/>
            <a:ext cx="4501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Appendix 12 - Balance Sheet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0" y="744952"/>
          <a:ext cx="8329188" cy="6061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" name="Worksheet" r:id="rId4" imgW="11791843" imgH="8581950" progId="Excel.Sheet.12">
                  <p:embed/>
                </p:oleObj>
              </mc:Choice>
              <mc:Fallback>
                <p:oleObj name="Worksheet" r:id="rId4" imgW="11791843" imgH="85819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744952"/>
                        <a:ext cx="8329188" cy="6061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66686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-1" y="244732"/>
            <a:ext cx="5127586" cy="50650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1F497D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33421" y="228020"/>
            <a:ext cx="5346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Appendix 13 Financials - Cash Flow 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-1" y="751240"/>
          <a:ext cx="9152887" cy="467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" name="Worksheet" r:id="rId4" imgW="12277812" imgH="6267510" progId="Excel.Sheet.12">
                  <p:embed/>
                </p:oleObj>
              </mc:Choice>
              <mc:Fallback>
                <p:oleObj name="Worksheet" r:id="rId4" imgW="12277812" imgH="62675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" y="751240"/>
                        <a:ext cx="9152887" cy="467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0470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1" y="244732"/>
            <a:ext cx="4942390" cy="507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1F497D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102869" y="228020"/>
            <a:ext cx="504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Appendix 14 Financials - Others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23863" y="1019175"/>
          <a:ext cx="8296275" cy="481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" name="Worksheet" r:id="rId4" imgW="8296323" imgH="4819770" progId="Excel.Sheet.12">
                  <p:embed/>
                </p:oleObj>
              </mc:Choice>
              <mc:Fallback>
                <p:oleObj name="Worksheet" r:id="rId4" imgW="8296323" imgH="48197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3863" y="1019175"/>
                        <a:ext cx="8296275" cy="481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157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91" y="533881"/>
            <a:ext cx="7621928" cy="571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45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0" y="244732"/>
            <a:ext cx="2205588" cy="507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1F497D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33419" y="228020"/>
            <a:ext cx="2606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Recent Events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75" name="TextBox 1574"/>
          <p:cNvSpPr txBox="1"/>
          <p:nvPr/>
        </p:nvSpPr>
        <p:spPr>
          <a:xfrm>
            <a:off x="739263" y="5243559"/>
            <a:ext cx="7790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FX tailwinds to cause Stock Price fluctuation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Changes/Improvements to business model impact valuation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Secured Revolving Credit allows financial support</a:t>
            </a:r>
          </a:p>
          <a:p>
            <a:endParaRPr lang="en-US" b="1" dirty="0"/>
          </a:p>
        </p:txBody>
      </p:sp>
      <p:pic>
        <p:nvPicPr>
          <p:cNvPr id="1576" name="Picture 1575" descr="canada-map-canadian-rockies-and-whistlerv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965" y="1"/>
            <a:ext cx="2242834" cy="1567180"/>
          </a:xfrm>
          <a:prstGeom prst="rect">
            <a:avLst/>
          </a:prstGeom>
        </p:spPr>
      </p:pic>
      <p:pic>
        <p:nvPicPr>
          <p:cNvPr id="73" name="Picture 7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67181"/>
            <a:ext cx="9143999" cy="367637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16626075"/>
              </p:ext>
            </p:extLst>
          </p:nvPr>
        </p:nvGraphicFramePr>
        <p:xfrm>
          <a:off x="1" y="6243350"/>
          <a:ext cx="9144000" cy="474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124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91206190"/>
              </p:ext>
            </p:extLst>
          </p:nvPr>
        </p:nvGraphicFramePr>
        <p:xfrm>
          <a:off x="4895736" y="752020"/>
          <a:ext cx="4248263" cy="2818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7" name="Rectangle 66"/>
          <p:cNvSpPr/>
          <p:nvPr/>
        </p:nvSpPr>
        <p:spPr>
          <a:xfrm>
            <a:off x="0" y="244732"/>
            <a:ext cx="4895736" cy="507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1F497D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100255" y="228020"/>
            <a:ext cx="5346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Key Success Factors – </a:t>
            </a:r>
            <a:r>
              <a:rPr lang="en-US" sz="2800" i="1" dirty="0" smtClean="0">
                <a:solidFill>
                  <a:schemeClr val="bg1"/>
                </a:solidFill>
              </a:rPr>
              <a:t>Short Term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92284158"/>
              </p:ext>
            </p:extLst>
          </p:nvPr>
        </p:nvGraphicFramePr>
        <p:xfrm>
          <a:off x="1" y="6243350"/>
          <a:ext cx="9144000" cy="474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130539" y="928300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Economic </a:t>
            </a:r>
            <a:r>
              <a:rPr lang="en-US" b="1" dirty="0"/>
              <a:t>Factors :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Slowing Domestic Economy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Declining per capita disposable income</a:t>
            </a:r>
          </a:p>
          <a:p>
            <a:endParaRPr lang="en-US" dirty="0"/>
          </a:p>
          <a:p>
            <a:r>
              <a:rPr lang="en-US" b="1" dirty="0"/>
              <a:t>Currency Advantages: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Depreciating CAD to spur demand , mitigating the negative i</a:t>
            </a:r>
            <a:r>
              <a:rPr lang="en-US" sz="1600" dirty="0" smtClean="0"/>
              <a:t>mpact </a:t>
            </a:r>
            <a:r>
              <a:rPr lang="en-US" sz="1600" dirty="0"/>
              <a:t>of declining domestic </a:t>
            </a:r>
            <a:r>
              <a:rPr lang="en-US" sz="1600" dirty="0" smtClean="0"/>
              <a:t>guests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Whistler’s Stock Price is inversely correlated with CAD-USD </a:t>
            </a:r>
            <a:r>
              <a:rPr lang="en-US" sz="1600" dirty="0" smtClean="0"/>
              <a:t>rate</a:t>
            </a:r>
            <a:endParaRPr lang="en-US" sz="1600" dirty="0"/>
          </a:p>
        </p:txBody>
      </p:sp>
      <p:pic>
        <p:nvPicPr>
          <p:cNvPr id="11" name="Picture 10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39" y="4024585"/>
            <a:ext cx="8675103" cy="199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127564" y="3684760"/>
            <a:ext cx="548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Regression Between WB Stock price and CAD $</a:t>
            </a:r>
            <a:endParaRPr lang="en-CA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006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nada Disposable Personal Incom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16" y="3636733"/>
            <a:ext cx="8321081" cy="248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BB\AppData\Roaming\Tencent\Users\372767848\QQ\WinTemp\RichOle\H4]KKYDH0`R]EATMHGU2](T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455" y="378424"/>
            <a:ext cx="4035478" cy="349511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Rectangle 66"/>
          <p:cNvSpPr/>
          <p:nvPr/>
        </p:nvSpPr>
        <p:spPr>
          <a:xfrm>
            <a:off x="0" y="244732"/>
            <a:ext cx="4895736" cy="507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1F497D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100255" y="228020"/>
            <a:ext cx="5346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Key Success Factors – </a:t>
            </a:r>
            <a:r>
              <a:rPr lang="en-US" sz="2800" i="1" dirty="0" smtClean="0">
                <a:solidFill>
                  <a:schemeClr val="bg1"/>
                </a:solidFill>
              </a:rPr>
              <a:t>Long Term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52514873"/>
              </p:ext>
            </p:extLst>
          </p:nvPr>
        </p:nvGraphicFramePr>
        <p:xfrm>
          <a:off x="1" y="6243350"/>
          <a:ext cx="9144000" cy="474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Rectangle 1"/>
          <p:cNvSpPr/>
          <p:nvPr/>
        </p:nvSpPr>
        <p:spPr>
          <a:xfrm>
            <a:off x="130539" y="928300"/>
            <a:ext cx="4572000" cy="270843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Weather:</a:t>
            </a: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Positive correlation of Snowfall with </a:t>
            </a:r>
            <a:r>
              <a:rPr lang="en-US" sz="1600" dirty="0" smtClean="0"/>
              <a:t>Revenues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Better snow season yield higher local guest </a:t>
            </a:r>
            <a:r>
              <a:rPr lang="en-US" sz="1600" dirty="0" smtClean="0"/>
              <a:t>numbers</a:t>
            </a:r>
            <a:endParaRPr lang="en-US" sz="1600" dirty="0"/>
          </a:p>
          <a:p>
            <a:endParaRPr lang="en-US" dirty="0"/>
          </a:p>
          <a:p>
            <a:r>
              <a:rPr lang="en-US" b="1" dirty="0"/>
              <a:t>Altering </a:t>
            </a:r>
            <a:r>
              <a:rPr lang="en-US" b="1" dirty="0" smtClean="0"/>
              <a:t>Demographic:</a:t>
            </a: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Forecasted increase in disposable income of millennial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Millennia's to outpace other generations in coming </a:t>
            </a:r>
            <a:r>
              <a:rPr lang="en-US" sz="1600" dirty="0" smtClean="0"/>
              <a:t>years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565937" y="228020"/>
            <a:ext cx="3254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Canadian Overnight Arrivals</a:t>
            </a:r>
            <a:endParaRPr lang="en-CA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9312" y="3688868"/>
            <a:ext cx="325457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b="1" dirty="0" smtClean="0"/>
              <a:t>Canadian Disposable Personal Income</a:t>
            </a:r>
            <a:endParaRPr lang="en-CA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100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38790"/>
            <a:ext cx="9144000" cy="2014902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329" y="4417263"/>
            <a:ext cx="8971822" cy="140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smtClean="0">
                <a:latin typeface="Calisto MT"/>
                <a:cs typeface="Calisto MT"/>
              </a:rPr>
              <a:t>Industry Overview &amp;</a:t>
            </a:r>
          </a:p>
          <a:p>
            <a:pPr>
              <a:lnSpc>
                <a:spcPct val="120000"/>
              </a:lnSpc>
            </a:pPr>
            <a:r>
              <a:rPr lang="en-US" sz="3600" b="1" dirty="0" smtClean="0">
                <a:latin typeface="Calisto MT"/>
                <a:cs typeface="Calisto MT"/>
              </a:rPr>
              <a:t>Competitive Positioning</a:t>
            </a:r>
            <a:endParaRPr lang="en-US" sz="3600" b="1" dirty="0">
              <a:latin typeface="Calisto MT"/>
              <a:cs typeface="Calisto MT"/>
            </a:endParaRPr>
          </a:p>
        </p:txBody>
      </p:sp>
      <p:pic>
        <p:nvPicPr>
          <p:cNvPr id="14" name="Picture 13" descr="s4rc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058" y="17161"/>
            <a:ext cx="774069" cy="122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8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907023016"/>
              </p:ext>
            </p:extLst>
          </p:nvPr>
        </p:nvGraphicFramePr>
        <p:xfrm>
          <a:off x="3073690" y="650928"/>
          <a:ext cx="2997842" cy="2406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7" name="Rectangle 66"/>
          <p:cNvSpPr/>
          <p:nvPr/>
        </p:nvSpPr>
        <p:spPr>
          <a:xfrm>
            <a:off x="0" y="244732"/>
            <a:ext cx="2756985" cy="507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1F497D"/>
              </a:solidFill>
            </a:endParaRPr>
          </a:p>
        </p:txBody>
      </p:sp>
      <p:graphicFrame>
        <p:nvGraphicFramePr>
          <p:cNvPr id="68" name="Diagram 67"/>
          <p:cNvGraphicFramePr/>
          <p:nvPr>
            <p:extLst>
              <p:ext uri="{D42A27DB-BD31-4B8C-83A1-F6EECF244321}">
                <p14:modId xmlns:p14="http://schemas.microsoft.com/office/powerpoint/2010/main" val="1067567199"/>
              </p:ext>
            </p:extLst>
          </p:nvPr>
        </p:nvGraphicFramePr>
        <p:xfrm>
          <a:off x="1" y="6243350"/>
          <a:ext cx="9144000" cy="474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-33419" y="228020"/>
            <a:ext cx="285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Industry Overview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1" y="812039"/>
            <a:ext cx="367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Industry Characteristics: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57254201"/>
              </p:ext>
            </p:extLst>
          </p:nvPr>
        </p:nvGraphicFramePr>
        <p:xfrm>
          <a:off x="2865851" y="3491314"/>
          <a:ext cx="3205681" cy="2613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" name="Rectangle 1"/>
          <p:cNvSpPr/>
          <p:nvPr/>
        </p:nvSpPr>
        <p:spPr>
          <a:xfrm>
            <a:off x="78983" y="1255864"/>
            <a:ext cx="4226316" cy="306750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rgbClr val="000000"/>
                </a:solidFill>
                <a:latin typeface="Calibri"/>
                <a:cs typeface="Calibri"/>
              </a:rPr>
              <a:t>Canadian Industry Revenue of $852.6 Million</a:t>
            </a:r>
            <a:br>
              <a:rPr lang="en-CA" sz="1400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CA" sz="1400" dirty="0" smtClean="0">
                <a:solidFill>
                  <a:srgbClr val="000000"/>
                </a:solidFill>
                <a:latin typeface="Calibri"/>
                <a:cs typeface="Calibri"/>
              </a:rPr>
              <a:t> achieved through CAGR 2% in past 5 years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Next 5 year growth forecasted at 1.2%</a:t>
            </a:r>
            <a:endParaRPr lang="en-CA" sz="1400" dirty="0">
              <a:latin typeface="Calibri"/>
              <a:cs typeface="Calibri"/>
            </a:endParaRP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latin typeface="Calibri"/>
                <a:cs typeface="Calibri"/>
              </a:rPr>
              <a:t>Mature Industry </a:t>
            </a:r>
            <a:r>
              <a:rPr lang="en-CA" sz="1400" dirty="0" smtClean="0">
                <a:latin typeface="Calibri"/>
                <a:cs typeface="Calibri"/>
              </a:rPr>
              <a:t>– Capital Intensive, Growth</a:t>
            </a:r>
            <a:br>
              <a:rPr lang="en-CA" sz="1400" dirty="0" smtClean="0">
                <a:latin typeface="Calibri"/>
                <a:cs typeface="Calibri"/>
              </a:rPr>
            </a:br>
            <a:r>
              <a:rPr lang="en-CA" sz="1400" dirty="0" smtClean="0">
                <a:latin typeface="Calibri"/>
                <a:cs typeface="Calibri"/>
              </a:rPr>
              <a:t> lower than GDP growth</a:t>
            </a:r>
            <a:endParaRPr lang="en-CA" sz="1400" dirty="0">
              <a:latin typeface="Calibri"/>
              <a:cs typeface="Calibri"/>
            </a:endParaRP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CA" sz="1400" dirty="0" smtClean="0"/>
              <a:t>Dependent on leisure time and per capita </a:t>
            </a:r>
            <a:br>
              <a:rPr lang="en-CA" sz="1400" dirty="0" smtClean="0"/>
            </a:br>
            <a:r>
              <a:rPr lang="en-CA" sz="1400" dirty="0" smtClean="0"/>
              <a:t>disposable income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CA" sz="1400" dirty="0" smtClean="0"/>
              <a:t>Affected by weather conditions as well as </a:t>
            </a:r>
            <a:br>
              <a:rPr lang="en-CA" sz="1400" dirty="0" smtClean="0"/>
            </a:br>
            <a:r>
              <a:rPr lang="en-CA" sz="1400" dirty="0" smtClean="0"/>
              <a:t>international travel drivers</a:t>
            </a:r>
            <a:r>
              <a:rPr lang="en-CA" sz="1400" dirty="0"/>
              <a:t/>
            </a:r>
            <a:br>
              <a:rPr lang="en-CA" sz="1400" dirty="0"/>
            </a:br>
            <a:endParaRPr lang="en-CA" sz="14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366759074"/>
              </p:ext>
            </p:extLst>
          </p:nvPr>
        </p:nvGraphicFramePr>
        <p:xfrm>
          <a:off x="152401" y="6395750"/>
          <a:ext cx="9144000" cy="474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28116" y="3662566"/>
            <a:ext cx="3123253" cy="22801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86776" y="3293234"/>
            <a:ext cx="300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Industry Revenue Breakdown</a:t>
            </a:r>
            <a:endParaRPr lang="en-CA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86776" y="650928"/>
            <a:ext cx="3116174" cy="22729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97019" y="226576"/>
            <a:ext cx="300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Whistler Revenue Breakdown</a:t>
            </a:r>
            <a:endParaRPr lang="en-CA" b="1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119131"/>
              </p:ext>
            </p:extLst>
          </p:nvPr>
        </p:nvGraphicFramePr>
        <p:xfrm>
          <a:off x="152401" y="4121225"/>
          <a:ext cx="3038847" cy="227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250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0" y="244732"/>
            <a:ext cx="3752603" cy="507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  <a:solidFill>
                <a:srgbClr val="1F497D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" y="228800"/>
            <a:ext cx="4166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Competitive Advantages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3406976"/>
              </p:ext>
            </p:extLst>
          </p:nvPr>
        </p:nvGraphicFramePr>
        <p:xfrm>
          <a:off x="4900640" y="2151553"/>
          <a:ext cx="3328960" cy="2119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649727611"/>
              </p:ext>
            </p:extLst>
          </p:nvPr>
        </p:nvGraphicFramePr>
        <p:xfrm>
          <a:off x="4900639" y="143312"/>
          <a:ext cx="3790280" cy="1932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033844757"/>
              </p:ext>
            </p:extLst>
          </p:nvPr>
        </p:nvGraphicFramePr>
        <p:xfrm>
          <a:off x="5008193" y="4456670"/>
          <a:ext cx="3221407" cy="1914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17148489"/>
              </p:ext>
            </p:extLst>
          </p:nvPr>
        </p:nvGraphicFramePr>
        <p:xfrm>
          <a:off x="152401" y="6395750"/>
          <a:ext cx="9144000" cy="474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00758"/>
              </p:ext>
            </p:extLst>
          </p:nvPr>
        </p:nvGraphicFramePr>
        <p:xfrm>
          <a:off x="-14433" y="752020"/>
          <a:ext cx="4915072" cy="5417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719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QaGFzZXMiLCJJc1RlbXBsYXRlIjpmYWxzZSwiVmVyc2lvbiI6eyIkaWQiOiIyIiwiVmVyc2lvbiI6IjMuMC4xIiwiT3JpZ2luYWxBc3NlbWJseVZlcnNpb24iOiIzLjAxLjAyLjAwIiwiRWRpdGlvbiI6IlBsdXMiLCJJc1BsdXNFZGl0aW9uIjp0cnV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NTYsIkIiOjI4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NCwiRm9udE5hbWUiOiJDYWxpYnJpIiwiSXNCb2xkIjp0cnVlLCJJc0l0YWxpYyI6ZmFsc2UsIklzVW5kZXJsaW5lZCI6ZmFsc2UsIlBhcmVudFN0eWxlIjpudWxsfSwiQXV0b1NpemUiOjAsIkZvcmVncm91bmQiOnsiJGlkIjoiMTUiLCJDb2xvciI6eyIkaWQiOiIxNiIsIkEiOjI1NSwiUiI6NTcsIkciOjQ4LCJCIjo0Mn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nRydWUsIldpZHRoIjowLjAsIkhlaWdodCI6MC4wLCJCb3JkZXJTdHlsZSI6bnVsbCwiUGFyZW50U3R5bGUiOm51bGx9LCJMZWZ0RW5kQ2Fwc1N0eWxlIjp7IiRpZCI6IjIxIiwiRm9udFNldHRpbmdzIjp7IiRpZCI6IjIyIiwiRm9udFNpemUiOjE0LCJGb250TmFtZSI6IkNhbGlicmkiLCJJc0JvbGQiOnRydWUsIklzSXRhbGljIjpmYWxzZSwiSXNVbmRlcmxpbmVkIjpmYWxzZSwiUGFyZW50U3R5bGUiOm51bGx9LCJBdXRvU2l6ZSI6MCwiRm9yZWdyb3VuZCI6eyIkaWQiOiIyMyIsIkNvbG9yIjp7IiRpZCI6IjI0IiwiQSI6MjU1LCJSIjo1NywiRyI6NDgsIkIiOjQy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w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MiwiRm9udE5hbWUiOiJDYWxpYnJpIiwiSXNCb2xkIjp0cnV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EwLCJHIjoyMDQsIkIiOjIwMn19LCJBcHBlbmRZZWFyT25ZZWFyQ2hhbmdlIjp0cnVlLCJFbGFwc2VkVGltZUZvcm1hdCI6MSwiVG9kYXlNYXJrZXJQb3NpdGlvbiI6MywiUXVpY2tQb3NpdGlvbiI6MywiQWJzb2x1dGVQb3NpdGlvbiI6Mjk3LjAsIk1hcmdpbiI6eyIkaWQiOiI0OSIsIlRvcCI6MCwiTGVmdCI6MTAsIlJpZ2h0IjoxMCwiQm90dG9tIjowfSwiUGFkZGluZyI6eyIkaWQiOiI1MCIsIlRvcCI6MCwiTGVmdCI6MCwiUmlnaHQiOjAsIkJvdHRvbSI6MH0sIkJhY2tncm91bmQiOnsiJGlkIjoiNTEiLCJDb2xvciI6eyIkaWQiOiI1MiIsIkEiOjI1NSwiUiI6MTc4LCJHIjoxNzgsIkIiOjE3OH19LCJJc1Zpc2libGUiOnRydWUsIldpZHRoIjowLjAsIkhlaWdodCI6MC4wLCJCb3JkZXJTdHlsZSI6bnVsbCwiUGFyZW50U3R5bGUiOm51bGx9LCJEZWZhdWx0TWlsZXN0b25lU3R5bGUiOnsiJGlkIjoiNTMiLCJTaGFwZSI6Ny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CwiRyI6ODQsIkIiOjEw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tZC15eXl5IiwiU2VwYXJhdG9yIjoiLSIsIlVzZUludGVybmF0aW9uYWxEYXRlRm9ybWF0IjpmYWxzZX0sIklzVmlzaWJsZSI6dHJ1ZSwiUGFyZW50U3R5bGUiOm51bGx9LCJEZWZhdWx0VGFza1N0eWxlIjp7IiRpZCI6IjgwIiwiU2hhcGUiOjAsIlNoYXBlVGhpY2tuZXNzIjoy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csIkciOjEyNSwiQiI6ND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iwiRW5kRGF0ZVBvc2l0aW9uIjoyLCJUaXRsZVBvc2l0aW9uIjo0LCJEdXJhdGlvblBvc2l0aW9uIjo2LCJQZXJjZW50YWdlQ29tcGxldGVkUG9zaXRpb24iOjYsIlNwYWNpbmciOjUsIklzQmVsb3dUaW1lYmFuZCI6ZmFsc2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Iy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3MjAuMCwiTWF4SGVpZ2h0IjoiSW5maW5pdHkiLCJTbWFydEZvcmVncm91bmRJc0FjdGl2ZSI6dHJ1ZSwiSG9yaXpvbnRhbEFsaWdubWVudCI6MS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2OCwiRyI6ODQsIkIiOjEw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dHJ1ZX0sIlNjYWxlIjp7IiRpZCI6IjEyMiIsIlN0YXJ0RGF0ZSI6IjIwMTQtMTEtMTZUMjM6NTk6NTkuOTk5WiIsIkVuZERhdGUiOiIyMDE2LTA3LTE0VDIzOjU5OjU5Ljk5OVoiLCJGb3JtYXQiOiJNTSIsIlR5cGUiOjMsIkF1dG9EYXRlUmFuZ2UiOnRydWUsIldvcmtpbmdEYXlzIjozMSwiVG9kYXlNYXJrZXJUZXh0IjoiVG9kYXkiLCJBdXRvU2NhbGVUeXBlIjpmYWxzZX0sIk1pbGVzdG9uZXMiOlt7IiRpZCI6IjEyMyIsIkRhdGUiOiIyMDE0LTExLTE2VDIzOjU5OjU5Ljk5OVoiLCJTdHlsZSI6eyIkaWQiOiIxMjQiLCJTaGFwZSI6NywiQ29ubmVjdG9yTWFyZ2luIjp7IiRyZWYiOiI1NCJ9LCJDb25uZWN0b3JTdHlsZSI6eyIkaWQiOiIxMjUiLCJMaW5lQ29sb3IiOnsiJGlkIjoiMTI2IiwiJHR5cGUiOiJOTFJFLkNvbW1vbi5Eb20uU29saWRDb2xvckJydXNoLCBOTFJFLkNvbW1vbiIsIkNvbG9yIjp7IiRpZCI6IjEyNyIsIkEiOjg5LCJSIjoyMzAsIkciOjcyLCJCIjozNX19LCJMaW5lV2VpZ2h0IjoxLjAsIkxpbmVUeXBlIjowLCJQYXJlbnRTdHlsZSI6eyIkcmVmIjoiNTUifX0sIklzQmVsb3dUaW1lYmFuZCI6ZmFsc2UsIkhpZGVEYXRlIjpmYWxzZSwiU2hhcGVTaXplIjowLCJTcGFjaW5nIjoyLjAsIlBhZGRpbmciOnsiJHJlZiI6IjU4In0sIlNoYXBlU3R5bGUiOnsiJGlkIjoiMTI4IiwiTWFyZ2luIjp7IiRyZWYiOiI2MCJ9LCJQYWRkaW5nIjp7IiRyZWYiOiI2MSJ9LCJCYWNrZ3JvdW5kIjp7IiRpZCI6IjEyOSIsIkNvbG9yIjp7IiRpZCI6IjEzMCIsIkEiOjI1NSwiUiI6MjMwLCJHIjo3MiwiQiI6MzV9fSwiSXNWaXNpYmxlIjp0cnVlLCJXaWR0aCI6MTIuMCwiSGVpZ2h0IjoxNC4wLCJCb3JkZXJTdHlsZSI6eyIkaWQiOiIxMzEiLCJMaW5lQ29sb3IiOnsiJHJlZiI6IjYzIn0sIkxpbmVXZWlnaHQiOjAuMCwiTGluZVR5cGUiOjAsIlBhcmVudFN0eWxlIjp7IiRyZWYiOiI2MiJ9fSwiUGFyZW50U3R5bGUiOnsiJHJlZiI6IjU5In19LCJUaXRsZVN0eWxlIjp7IiRpZCI6IjEzMiIsIkZvbnRTZXR0aW5ncyI6eyIkaWQiOiIxMz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kNhbGlicmkiLCJJc0JvbGQiOmZhbHNlLCJJc0l0YWxpYyI6ZmFsc2UsIklzVW5kZXJsaW5lZCI6ZmFsc2UsIlBhcmVudFN0eWxlIjp7IiRyZWYiOiI3MyJ9fSwiQXV0b1NpemUiOjAsIkZvcmVncm91bmQiOnsiJGlkIjoiMTM3IiwiQ29sb3IiOnsiJGlkIjoiMTM4IiwiQSI6MjU1LCJSIjoyMzAsIkciOjcyLCJCIjozNX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OSIsIkxpbmVDb2xvciI6bnVsbCwiTGluZVdlaWdodCI6MC4wLCJMaW5lVHlwZSI6MCwiUGFyZW50U3R5bGUiOm51bGx9LCJQYXJlbnRTdHlsZSI6eyIkcmVmIjoiNzIifX0sIkRhdGVGb3JtYXQiOnsiJGlkIjoiMTQwIiwiRm9ybWF0U3RyaW5nIjoiTS1kLXl5eXkiLCJTZXBhcmF0b3IiOiItIiwiVXNlSW50ZXJuYXRpb25hbERhdGVGb3JtYXQiOmZhbHNlfSwiSXNWaXNpYmxlIjp0cnVlLCJQYXJlbnRTdHlsZSI6eyIkcmVmIjoiNTMifX0sIlBvc2l0aW9uIjp7IiRpZCI6IjE0MSIsIlJhdGlvIjowLjAsIklzQ3VzdG9tIjpmYWxzZX0sIklkIjoiNDc0ZDI5NzEtOThkNS00MjVjLTk0ODctZTlhYmRjNDAxZDhkIiwiVGl0bGUiOiJFbnRlciB5b3VyIG1pbGVzdG9uZSBoZXJlIiwiTm90ZSI6bnVsbCwiSHlwZXJsaW5rIjpudWxsLCJJc0NoYW5nZWQiOmZhbHNlLCJJc05ldyI6ZmFsc2V9LHsiJGlkIjoiMTQyIiwiRGF0ZSI6IjIwMTUtMDItMDFUMjM6NTk6NTkuOTk5WiIsIlN0eWxlIjp7IiRpZCI6IjE0MyIsIlNoYXBlIjozLCJDb25uZWN0b3JNYXJnaW4iOnsiJHJlZiI6IjU0In0sIkNvbm5lY3RvclN0eWxlIjp7IiRpZCI6IjE0NCIsIkxpbmVDb2xvciI6eyIkaWQiOiIxNDUiLCIkdHlwZSI6Ik5MUkUuQ29tbW9uLkRvbS5Tb2xpZENvbG9yQnJ1c2gsIE5MUkUuQ29tbW9uIiwiQ29sb3IiOnsiJGlkIjoiMTQ2IiwiQSI6MjU1LCJSIjoyNTUsIkciOjIwMiwiQiI6OH19LCJMaW5lV2VpZ2h0IjoxLjAsIkxpbmVUeXBlIjowLCJQYXJlbnRTdHlsZSI6eyIkcmVmIjoiNTUifX0sIklzQmVsb3dUaW1lYmFuZCI6ZmFsc2UsIkhpZGVEYXRlIjpmYWxzZSwiU2hhcGVTaXplIjowLCJTcGFjaW5nIjoyLjAsIlBhZGRpbmciOnsiJHJlZiI6IjU4In0sIlNoYXBlU3R5bGUiOnsiJGlkIjoiMTQ3IiwiTWFyZ2luIjp7IiRyZWYiOiI2MCJ9LCJQYWRkaW5nIjp7IiRyZWYiOiI2MSJ9LCJCYWNrZ3JvdW5kIjp7IiRpZCI6IjE0OCIsIkNvbG9yIjp7IiRpZCI6IjE0OSIsIkEiOjI1NSwiUiI6MjMwLCJHIjo3MiwiQiI6MzV9fSwiSXNWaXNpYmxlIjp0cnVlLCJXaWR0aCI6MTIuMCwiSGVpZ2h0IjoxNC4wLCJCb3JkZXJTdHlsZSI6eyIkaWQiOiIxNTAiLCJMaW5lQ29sb3IiOnsiJHJlZiI6IjYzIn0sIkxpbmVXZWlnaHQiOjAuMCwiTGluZVR5cGUiOjAsIlBhcmVudFN0eWxlIjp7IiRyZWYiOiI2MiJ9fSwiUGFyZW50U3R5bGUiOnsiJHJlZiI6IjU5In19LCJUaXRsZVN0eWxlIjp7IiRpZCI6IjE1MSIsIkZvbnRTZXR0aW5ncyI6eyIkaWQiOiIxNTI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NhbGlicmkiLCJJc0JvbGQiOmZhbHNlLCJJc0l0YWxpYyI6ZmFsc2UsIklzVW5kZXJsaW5lZCI6ZmFsc2UsIlBhcmVudFN0eWxlIjp7IiRyZWYiOiI3MyJ9fSwiQXV0b1NpemUiOjAsIkZvcmVncm91bmQiOnsiJGlkIjoiMTU2IiwiQ29sb3IiOnsiJGlkIjoiMTU3IiwiQSI6MjU1LCJSIjoxOTcsIkciOjE1NSwiQiI6MH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OCIsIkxpbmVDb2xvciI6bnVsbCwiTGluZVdlaWdodCI6MC4wLCJMaW5lVHlwZSI6MCwiUGFyZW50U3R5bGUiOm51bGx9LCJQYXJlbnRTdHlsZSI6eyIkcmVmIjoiNzIifX0sIkRhdGVGb3JtYXQiOnsiJGlkIjoiMTU5IiwiRm9ybWF0U3RyaW5nIjoiTS1kLXl5eXkiLCJTZXBhcmF0b3IiOiItIiwiVXNlSW50ZXJuYXRpb25hbERhdGVGb3JtYXQiOmZhbHNlfSwiSXNWaXNpYmxlIjp0cnVlLCJQYXJlbnRTdHlsZSI6eyIkcmVmIjoiNTMifX0sIlBvc2l0aW9uIjp7IiRpZCI6IjE2MCIsIlJhdGlvIjowLjAsIklzQ3VzdG9tIjpmYWxzZX0sIklkIjoiMDU3ZDMzMzktYzg3OS00NDRlLTk3MjQtYzliYmI2NmQ1ZmEyIiwiVGl0bGUiOiJFbnRlciB5b3VyIG1pbGVzdG9uZSBoZXJlIiwiTm90ZSI6bnVsbCwiSHlwZXJsaW5rIjpudWxsLCJJc0NoYW5nZWQiOmZhbHNlLCJJc05ldyI6ZmFsc2V9LHsiJGlkIjoiMTYxIiwiRGF0ZSI6IjIwMTUtMDQtMjlUMjM6NTk6NTkuOTk5WiIsIlN0eWxlIjp7IiRpZCI6IjE2MiIsIlNoYXBlIjo3LCJDb25uZWN0b3JNYXJnaW4iOnsiJHJlZiI6IjU0In0sIkNvbm5lY3RvclN0eWxlIjp7IiRpZCI6IjE2MyIsIkxpbmVDb2xvciI6eyIkaWQiOiIxNjQiLCIkdHlwZSI6Ik5MUkUuQ29tbW9uLkRvbS5Tb2xpZENvbG9yQnJ1c2gsIE5MUkUuQ29tbW9uIiwiQ29sb3IiOnsiJGlkIjoiMTY1IiwiQSI6MjU1LCJSIjoyNDgsIkciOjE0NywiQiI6Mjl9fSwiTGluZVdlaWdodCI6MS4wLCJMaW5lVHlwZSI6MCwiUGFyZW50U3R5bGUiOnsiJHJlZiI6IjU1In19LCJJc0JlbG93VGltZWJhbmQiOmZhbHNlLCJIaWRlRGF0ZSI6ZmFsc2UsIlNoYXBlU2l6ZSI6MCwiU3BhY2luZyI6Mi4wLCJQYWRkaW5nIjp7IiRyZWYiOiI1OCJ9LCJTaGFwZVN0eWxlIjp7IiRpZCI6IjE2NiIsIk1hcmdpbiI6eyIkcmVmIjoiNjAifSwiUGFkZGluZyI6eyIkcmVmIjoiNjEifSwiQmFja2dyb3VuZCI6eyIkcmVmIjoiMTY0In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AiLCJMaW5lQ29sb3IiOm51bGwsIkxpbmVXZWlnaHQiOjAuMCwiTGluZVR5cGUiOjAsIlBhcmVudFN0eWxlIjpudWxsfSwiUGFyZW50U3R5bGUiOnsiJHJlZiI6IjY1In19LCJEYXRlU3R5bGUiOnsiJGlkIjoiMTcxIiwiRm9udFNldHRpbmdzIjp7IiRpZCI6IjE3MiIsIkZvbnRTaXplIjoxMCwiRm9udE5hbWUiOiJDYWxpYnJpIiwiSXNCb2xkIjpmYWxzZSwiSXNJdGFsaWMiOmZhbHNlLCJJc1VuZGVybGluZWQiOmZhbHNlLCJQYXJlbnRTdHlsZSI6eyIkcmVmIjoiNzMifX0sIkF1dG9TaXplIjowLCJGb3JlZ3JvdW5kIjp7IiRpZCI6IjE3MyIsIkNvbG9yIjp7IiRpZCI6IjE3NC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c1IiwiTGluZUNvbG9yIjpudWxsLCJMaW5lV2VpZ2h0IjowLjAsIkxpbmVUeXBlIjowLCJQYXJlbnRTdHlsZSI6bnVsbH0sIlBhcmVudFN0eWxlIjp7IiRyZWYiOiI3MiJ9fSwiRGF0ZUZvcm1hdCI6eyIkaWQiOiIxNzYiLCJGb3JtYXRTdHJpbmciOiJNLWQteXl5eSIsIlNlcGFyYXRvciI6Ii0iLCJVc2VJbnRlcm5hdGlvbmFsRGF0ZUZvcm1hdCI6ZmFsc2V9LCJJc1Zpc2libGUiOnRydWUsIlBhcmVudFN0eWxlIjp7IiRyZWYiOiI1MyJ9fSwiUG9zaXRpb24iOnsiJGlkIjoiMTc3IiwiUmF0aW8iOjAuMCwiSXNDdXN0b20iOmZhbHNlfSwiSWQiOiIyM2FiZTY0My1kNzY2LTRjMTYtYTg3ZC0wOTkzODc2Y2IzMGEiLCJUaXRsZSI6IkVudGVyIHlvdXIgbWlsZXN0b25lIGhlcmUiLCJOb3RlIjpudWxsLCJIeXBlcmxpbmsiOm51bGwsIklzQ2hhbmdlZCI6ZmFsc2UsIklzTmV3IjpmYWxzZX0seyIkaWQiOiIxNzgiLCJEYXRlIjoiMjAxNS0wNi0xN1QyMzo1OTo1OS45OTlaIiwiU3R5bGUiOnsiJGlkIjoiMTc5IiwiU2hhcGUiOjcsIkNvbm5lY3Rvck1hcmdpbiI6eyIkcmVmIjoiNTQifSwiQ29ubmVjdG9yU3R5bGUiOnsiJGlkIjoiMTgwIiwiTGluZUNvbG9yIjp7IiRpZCI6IjE4MSIsIiR0eXBlIjoiTkxSRS5Db21tb24uRG9tLlNvbGlkQ29sb3JCcnVzaCwgTkxSRS5Db21tb24iLCJDb2xvciI6eyIkaWQiOiIxODIiLCJBIjoyNTUsIlIiOjIwNiwiRyI6MTQxLCJCIjo2Mn19LCJMaW5lV2VpZ2h0IjoxLjAsIkxpbmVUeXBlIjowLCJQYXJlbnRTdHlsZSI6eyIkcmVmIjoiNTUifX0sIklzQmVsb3dUaW1lYmFuZCI6ZmFsc2UsIkhpZGVEYXRlIjpmYWxzZSwiU2hhcGVTaXplIjowLCJTcGFjaW5nIjoyLjAsIlBhZGRpbmciOnsiJHJlZiI6IjU4In0sIlNoYXBlU3R5bGUiOnsiJGlkIjoiMTgzIiwiTWFyZ2luIjp7IiRyZWYiOiI2MCJ9LCJQYWRkaW5nIjp7IiRyZWYiOiI2MSJ9LCJCYWNrZ3JvdW5kIjp7IiRpZCI6IjE4NCIsIkNvbG9yIjp7IiRpZCI6IjE4NSIsIkEiOjI1NSwiUiI6MTU2LCJHIjoxMDYsIkIiOjEwNn19LCJJc1Zpc2libGUiOnRydWUsIldpZHRoIjoxMi4wLCJIZWlnaHQiOjE0LjAsIkJvcmRlclN0eWxlIjp7IiRpZCI6IjE4NiIsIkxpbmVDb2xvciI6eyIkcmVmIjoiNjMifSwiTGluZVdlaWdodCI6MC4wLCJMaW5lVHlwZSI6MCwiUGFyZW50U3R5bGUiOnsiJHJlZiI6IjYyIn19LCJQYXJlbnRTdHlsZSI6eyIkcmVmIjoiNTkifX0sIlRpdGxlU3R5bGUiOnsiJGlkIjoiMTg3IiwiRm9udFNldHRpbmdzIjp7IiRpZCI6IjE4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g5IiwiTGluZUNvbG9yIjpudWxsLCJMaW5lV2VpZ2h0IjowLjAsIkxpbmVUeXBlIjowLCJQYXJlbnRTdHlsZSI6bnVsbH0sIlBhcmVudFN0eWxlIjp7IiRyZWYiOiI2NSJ9fSwiRGF0ZVN0eWxlIjp7IiRpZCI6IjE5MCIsIkZvbnRTZXR0aW5ncyI6eyIkaWQiOiIxOTEiLCJGb250U2l6ZSI6MTAsIkZvbnROYW1lIjoiQ2FsaWJyaSIsIklzQm9sZCI6ZmFsc2UsIklzSXRhbGljIjpmYWxzZSwiSXNVbmRlcmxpbmVkIjpmYWxzZSwiUGFyZW50U3R5bGUiOnsiJHJlZiI6IjczIn19LCJBdXRvU2l6ZSI6MCwiRm9yZWdyb3VuZCI6eyIkaWQiOiIxOTIiLCJDb2xvciI6eyIkaWQiOiIxOTM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QiLCJMaW5lQ29sb3IiOm51bGwsIkxpbmVXZWlnaHQiOjAuMCwiTGluZVR5cGUiOjAsIlBhcmVudFN0eWxlIjpudWxsfSwiUGFyZW50U3R5bGUiOnsiJHJlZiI6IjcyIn19LCJEYXRlRm9ybWF0Ijp7IiRpZCI6IjE5NSIsIkZvcm1hdFN0cmluZyI6Ik0tZC15eXl5IiwiU2VwYXJhdG9yIjoiLSIsIlVzZUludGVybmF0aW9uYWxEYXRlRm9ybWF0IjpmYWxzZX0sIklzVmlzaWJsZSI6dHJ1ZSwiUGFyZW50U3R5bGUiOnsiJHJlZiI6IjUzIn19LCJQb3NpdGlvbiI6eyIkaWQiOiIxOTYiLCJSYXRpbyI6MC4wLCJJc0N1c3RvbSI6ZmFsc2V9LCJJZCI6ImUxYzdjZjg0LWM1ODktNDdlMi05ZDM5LWI4YWU2MGY0NTQ5OCIsIlRpdGxlIjoiRW50ZXIgeW91ciBtaWxlc3RvbmUgaGVyZSIsIk5vdGUiOm51bGwsIkh5cGVybGluayI6bnVsbCwiSXNDaGFuZ2VkIjpmYWxzZSwiSXNOZXciOmZhbHNlfSx7IiRpZCI6IjE5NyIsIkRhdGUiOiIyMDE1LTA4LTA1VDIzOjU5OjU5Ljk5OVoiLCJTdHlsZSI6eyIkaWQiOiIxOTgiLCJTaGFwZSI6MTIsIkNvbm5lY3Rvck1hcmdpbiI6eyIkcmVmIjoiNTQifSwiQ29ubmVjdG9yU3R5bGUiOnsiJGlkIjoiMTk5IiwiTGluZUNvbG9yIjp7IiRpZCI6IjIwMCIsIiR0eXBlIjoiTkxSRS5Db21tb24uRG9tLlNvbGlkQ29sb3JCcnVzaCwgTkxSRS5Db21tb24iLCJDb2xvciI6eyIkaWQiOiIyMDEiLCJBIjoyNTUsIlIiOjIzNiwiRyI6MTEyLCJCIjoyMn19LCJMaW5lV2VpZ2h0IjoxLjAsIkxpbmVUeXBlIjowLCJQYXJlbnRTdHlsZSI6eyIkcmVmIjoiNTUifX0sIklzQmVsb3dUaW1lYmFuZCI6ZmFsc2UsIkhpZGVEYXRlIjpmYWxzZSwiU2hhcGVTaXplIjowLCJTcGFjaW5nIjoyLjAsIlBhZGRpbmciOnsiJHJlZiI6IjU4In0sIlNoYXBlU3R5bGUiOnsiJGlkIjoiMjAyIiwiTWFyZ2luIjp7IiRyZWYiOiI2MCJ9LCJQYWRkaW5nIjp7IiRyZWYiOiI2MSJ9LCJCYWNrZ3JvdW5kIjp7IiRpZCI6IjIwMyIsIkNvbG9yIjp7IiRpZCI6IjIwNCIsIkEiOjI1NSwiUiI6MjM2LCJHIjoxMTIsIkIiOjIyfX0sIklzVmlzaWJsZSI6dHJ1ZSwiV2lkdGgiOjEyLjAsIkhlaWdodCI6MTQuMCwiQm9yZGVyU3R5bGUiOnsiJGlkIjoiMjA1IiwiTGluZUNvbG9yIjp7IiRyZWYiOiI2MyJ9LCJMaW5lV2VpZ2h0IjowLjAsIkxpbmVUeXBlIjowLCJQYXJlbnRTdHlsZSI6eyIkcmVmIjoiNjIifX0sIlBhcmVudFN0eWxlIjp7IiRyZWYiOiI1OSJ9fSwiVGl0bGVTdHlsZSI6eyIkaWQiOiIyMDYiLCJGb250U2V0dGluZ3MiOnsiJGlkIjoiMjA3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giLCJMaW5lQ29sb3IiOm51bGwsIkxpbmVXZWlnaHQiOjAuMCwiTGluZVR5cGUiOjAsIlBhcmVudFN0eWxlIjpudWxsfSwiUGFyZW50U3R5bGUiOnsiJHJlZiI6IjY1In19LCJEYXRlU3R5bGUiOnsiJGlkIjoiMjA5IiwiRm9udFNldHRpbmdzIjp7IiRpZCI6IjIxMCIsIkZvbnRTaXplIjoxMCwiRm9udE5hbWUiOiJDYWxpYnJpIiwiSXNCb2xkIjpmYWxzZSwiSXNJdGFsaWMiOmZhbHNlLCJJc1VuZGVybGluZWQiOmZhbHNlLCJQYXJlbnRTdHlsZSI6eyIkcmVmIjoiNzMifX0sIkF1dG9TaXplIjowLCJGb3JlZ3JvdW5kIjp7IiRpZCI6IjIxMSIsIkNvbG9yIjp7IiRpZCI6IjIxMi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zIiwiTGluZUNvbG9yIjpudWxsLCJMaW5lV2VpZ2h0IjowLjAsIkxpbmVUeXBlIjowLCJQYXJlbnRTdHlsZSI6bnVsbH0sIlBhcmVudFN0eWxlIjp7IiRyZWYiOiI3MiJ9fSwiRGF0ZUZvcm1hdCI6eyIkaWQiOiIyMTQiLCJGb3JtYXRTdHJpbmciOiJNLWQteXl5eSIsIlNlcGFyYXRvciI6Ii0iLCJVc2VJbnRlcm5hdGlvbmFsRGF0ZUZvcm1hdCI6ZmFsc2V9LCJJc1Zpc2libGUiOnRydWUsIlBhcmVudFN0eWxlIjp7IiRyZWYiOiI1MyJ9fSwiUG9zaXRpb24iOnsiJGlkIjoiMjE1IiwiUmF0aW8iOjAuMCwiSXNDdXN0b20iOmZhbHNlfSwiSWQiOiJjY2ViYTgxZS0wMjY2LTQ1YWUtOWRlNS1jNjNhZTRhZDQ3NzgiLCJUaXRsZSI6IkVudGVyIHlvdXIgbWlsZXN0b25lIGhlcmUiLCJOb3RlIjpudWxsLCJIeXBlcmxpbmsiOm51bGwsIklzQ2hhbmdlZCI6ZmFsc2UsIklzTmV3IjpmYWxzZX0seyIkaWQiOiIyMTYiLCJEYXRlIjoiMjAxNS0xMC0yM1QyMzo1OTo1OS45OTlaIiwiU3R5bGUiOnsiJGlkIjoiMjE3IiwiU2hhcGUiOjYsIkNvbm5lY3Rvck1hcmdpbiI6eyIkcmVmIjoiNTQifSwiQ29ubmVjdG9yU3R5bGUiOnsiJGlkIjoiMjE4IiwiTGluZUNvbG9yIjp7IiRpZCI6IjIxOSIsIiR0eXBlIjoiTkxSRS5Db21tb24uRG9tLlNvbGlkQ29sb3JCcnVzaCwgTkxSRS5Db21tb24iLCJDb2xvciI6eyIkaWQiOiIyMjAiLCJBIjoyNTUsIlIiOjIzMCwiRyI6NzIsIkIiOjM1fX0sIkxpbmVXZWlnaHQiOjEuMCwiTGluZVR5cGUiOjAsIlBhcmVudFN0eWxlIjp7IiRyZWYiOiI1NSJ9fSwiSXNCZWxvd1RpbWViYW5kIjpmYWxzZSwiSGlkZURhdGUiOmZhbHNlLCJTaGFwZVNpemUiOjAsIlNwYWNpbmciOjIuMCwiUGFkZGluZyI6eyIkcmVmIjoiNTgifSwiU2hhcGVTdHlsZSI6eyIkaWQiOiIyMjEiLCJNYXJnaW4iOnsiJHJlZiI6IjYwIn0sIlBhZGRpbmciOnsiJHJlZiI6IjYxIn0sIkJhY2tncm91bmQiOnsiJGlkIjoiMjIyIiwiQ29sb3IiOnsiJGlkIjoiMjIzIiwiQSI6MjU1LCJSIjoyMzAsIkciOjcyLCJCIjozNX19LCJJc1Zpc2libGUiOnRydWUsIldpZHRoIjoxMi4wLCJIZWlnaHQiOjE0LjAsIkJvcmRlclN0eWxlIjp7IiRpZCI6IjIyNCIsIkxpbmVDb2xvciI6eyIkcmVmIjoiNjMifSwiTGluZVdlaWdodCI6MC4wLCJMaW5lVHlwZSI6MCwiUGFyZW50U3R5bGUiOnsiJHJlZiI6IjYyIn19LCJQYXJlbnRTdHlsZSI6eyIkcmVmIjoiNTkifX0sIlRpdGxlU3R5bGUiOnsiJGlkIjoiMjI1IiwiRm9udFNldHRpbmdzIjp7IiRpZCI6IjIyNi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3IiwiTGluZUNvbG9yIjpudWxsLCJMaW5lV2VpZ2h0IjowLjAsIkxpbmVUeXBlIjowLCJQYXJlbnRTdHlsZSI6bnVsbH0sIlBhcmVudFN0eWxlIjp7IiRyZWYiOiI2NSJ9fSwiRGF0ZVN0eWxlIjp7IiRpZCI6IjIyOCIsIkZvbnRTZXR0aW5ncyI6eyIkaWQiOiIyMjkiLCJGb250U2l6ZSI6MTAsIkZvbnROYW1lIjoiQ2FsaWJyaSIsIklzQm9sZCI6ZmFsc2UsIklzSXRhbGljIjpmYWxzZSwiSXNVbmRlcmxpbmVkIjpmYWxzZSwiUGFyZW50U3R5bGUiOnsiJHJlZiI6IjczIn19LCJBdXRvU2l6ZSI6MCwiRm9yZWdyb3VuZCI6eyIkaWQiOiIyMzAiLCJDb2xvciI6eyIkaWQiOiIyMzEiLCJBIjoyNTUsIlIiOjIzMCwiRyI6NzIsIkIiOjM1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MyIiwiTGluZUNvbG9yIjpudWxsLCJMaW5lV2VpZ2h0IjowLjAsIkxpbmVUeXBlIjowLCJQYXJlbnRTdHlsZSI6bnVsbH0sIlBhcmVudFN0eWxlIjp7IiRyZWYiOiI3MiJ9fSwiRGF0ZUZvcm1hdCI6eyIkaWQiOiIyMzMiLCJGb3JtYXRTdHJpbmciOiJNLWQteXl5eSIsIlNlcGFyYXRvciI6Ii0iLCJVc2VJbnRlcm5hdGlvbmFsRGF0ZUZvcm1hdCI6ZmFsc2V9LCJJc1Zpc2libGUiOnRydWUsIlBhcmVudFN0eWxlIjp7IiRyZWYiOiI1MyJ9fSwiUG9zaXRpb24iOnsiJGlkIjoiMjM0IiwiUmF0aW8iOjAuMCwiSXNDdXN0b20iOmZhbHNlfSwiSWQiOiJlYzVlNjhkMi00NjFlLTQ0YjEtYTY3YS0yZmFlNWRjYmFhMGYiLCJUaXRsZSI6IkVudGVyIHlvdXIgbWlsZXN0b25lIGhlcmUiLCJOb3RlIjpudWxsLCJIeXBlcmxpbmsiOm51bGwsIklzQ2hhbmdlZCI6ZmFsc2UsIklzTmV3IjpmYWxzZX0seyIkaWQiOiIyMzUiLCJEYXRlIjoiMjAxNS0xMS0xMVQyMzo1OTo1OS45OTlaIiwiU3R5bGUiOnsiJGlkIjoiMjM2IiwiU2hhcGUiOjYsIkNvbm5lY3Rvck1hcmdpbiI6eyIkcmVmIjoiNTQifSwiQ29ubmVjdG9yU3R5bGUiOnsiJGlkIjoiMjM3IiwiTGluZUNvbG9yIjp7IiRpZCI6IjIzOCIsIiR0eXBlIjoiTkxSRS5Db21tb24uRG9tLlNvbGlkQ29sb3JCcnVzaCwgTkxSRS5Db21tb24iLCJDb2xvciI6eyIkaWQiOiIyMzkiLCJBIjoyNTUsIlIiOjE1NiwiRyI6MTA2LCJCIjoxMDZ9fSwiTGluZVdlaWdodCI6MS4wLCJMaW5lVHlwZSI6MCwiUGFyZW50U3R5bGUiOnsiJHJlZiI6IjU1In19LCJJc0JlbG93VGltZWJhbmQiOmZhbHNlLCJIaWRlRGF0ZSI6ZmFsc2UsIlNoYXBlU2l6ZSI6MCwiU3BhY2luZyI6Mi4wLCJQYWRkaW5nIjp7IiRyZWYiOiI1OCJ9LCJTaGFwZVN0eWxlIjp7IiRpZCI6IjI0MCIsIk1hcmdpbiI6eyIkcmVmIjoiNjAifSwiUGFkZGluZyI6eyIkcmVmIjoiNjEifSwiQmFja2dyb3VuZCI6eyIkaWQiOiIyNDEiLCJDb2xvciI6eyIkaWQiOiIyNDIiLCJBIjoyNTUsIlIiOjE1NiwiRyI6MTA2LCJCIjoxMDZ9fSwiSXNWaXNpYmxlIjp0cnVlLCJXaWR0aCI6MTIuMCwiSGVpZ2h0IjoxNC4wLCJCb3JkZXJTdHlsZSI6eyIkaWQiOiIyNDMiLCJMaW5lQ29sb3IiOnsiJHJlZiI6IjYzIn0sIkxpbmVXZWlnaHQiOjAuMCwiTGluZVR5cGUiOjAsIlBhcmVudFN0eWxlIjp7IiRyZWYiOiI2MiJ9fSwiUGFyZW50U3R5bGUiOnsiJHJlZiI6IjU5In19LCJUaXRsZVN0eWxlIjp7IiRpZCI6IjI0NCIsIkZvbnRTZXR0aW5ncyI6eyIkaWQiOiIyNDU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0NiIsIkxpbmVDb2xvciI6bnVsbCwiTGluZVdlaWdodCI6MC4wLCJMaW5lVHlwZSI6MCwiUGFyZW50U3R5bGUiOm51bGx9LCJQYXJlbnRTdHlsZSI6eyIkcmVmIjoiNjUifX0sIkRhdGVTdHlsZSI6eyIkaWQiOiIyNDciLCJGb250U2V0dGluZ3MiOnsiJGlkIjoiMjQ4IiwiRm9udFNpemUiOjEwLCJGb250TmFtZSI6IkNhbGlicmkiLCJJc0JvbGQiOmZhbHNlLCJJc0l0YWxpYyI6ZmFsc2UsIklzVW5kZXJsaW5lZCI6ZmFsc2UsIlBhcmVudFN0eWxlIjp7IiRyZWYiOiI3MyJ9fSwiQXV0b1NpemUiOjAsIkZvcmVncm91bmQiOnsiJGlkIjoiMjQ5IiwiQ29sb3IiOnsiJGlkIjoiMjUwIiwiQSI6MjU1LCJSIjoxNTYsIkciOjEwNi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UxIiwiTGluZUNvbG9yIjpudWxsLCJMaW5lV2VpZ2h0IjowLjAsIkxpbmVUeXBlIjowLCJQYXJlbnRTdHlsZSI6bnVsbH0sIlBhcmVudFN0eWxlIjp7IiRyZWYiOiI3MiJ9fSwiRGF0ZUZvcm1hdCI6eyIkaWQiOiIyNTIiLCJGb3JtYXRTdHJpbmciOiJNLWQteXl5eSIsIlNlcGFyYXRvciI6Ii0iLCJVc2VJbnRlcm5hdGlvbmFsRGF0ZUZvcm1hdCI6ZmFsc2V9LCJJc1Zpc2libGUiOnRydWUsIlBhcmVudFN0eWxlIjp7IiRyZWYiOiI1MyJ9fSwiUG9zaXRpb24iOnsiJGlkIjoiMjUzIiwiUmF0aW8iOjAuMCwiSXNDdXN0b20iOmZhbHNlfSwiSWQiOiJhNmVjNGY0Ny03Yzc2LTRlZTQtYThjMC01MWMwNzc1YTg2YjAiLCJUaXRsZSI6IkVudGVyIHlvdXIgbWlsZXN0b25lIGhlcmUiLCJOb3RlIjpudWxsLCJIeXBlcmxpbmsiOm51bGwsIklzQ2hhbmdlZCI6ZmFsc2UsIklzTmV3IjpmYWxzZX0seyIkaWQiOiIyNTQiLCJEYXRlIjoiMjAxNS0xMi0wMVQyMzo1OTo1OS45OTlaIiwiU3R5bGUiOnsiJGlkIjoiMjU1IiwiU2hhcGUiOjYsIkNvbm5lY3Rvck1hcmdpbiI6eyIkcmVmIjoiNTQifSwiQ29ubmVjdG9yU3R5bGUiOnsiJGlkIjoiMjU2IiwiTGluZUNvbG9yIjp7IiRpZCI6IjI1NyIsIiR0eXBlIjoiTkxSRS5Db21tb24uRG9tLlNvbGlkQ29sb3JCcnVzaCwgTkxSRS5Db21tb24iLCJDb2xvciI6eyIkaWQiOiIyNTgiLCJBIjoyNTUsIlIiOjU3LCJHIjo0OCwiQiI6NDJ9fSwiTGluZVdlaWdodCI6MS4wLCJMaW5lVHlwZSI6MCwiUGFyZW50U3R5bGUiOnsiJHJlZiI6IjU1In19LCJJc0JlbG93VGltZWJhbmQiOmZhbHNlLCJIaWRlRGF0ZSI6ZmFsc2UsIlNoYXBlU2l6ZSI6MCwiU3BhY2luZyI6Mi4wLCJQYWRkaW5nIjp7IiRyZWYiOiI1OCJ9LCJTaGFwZVN0eWxlIjp7IiRpZCI6IjI1OSIsIk1hcmdpbiI6eyIkcmVmIjoiNjAifSwiUGFkZGluZyI6eyIkcmVmIjoiNjEifSwiQmFja2dyb3VuZCI6eyIkaWQiOiIyNjAiLCJDb2xvciI6eyIkaWQiOiIyNjEiLCJBIjoyNTUsIlIiOjU3LCJHIjo0OCwiQiI6NDJ9fSwiSXNWaXNpYmxlIjp0cnVlLCJXaWR0aCI6MTIuMCwiSGVpZ2h0IjoxNC4wLCJCb3JkZXJTdHlsZSI6eyIkaWQiOiIyNjIiLCJMaW5lQ29sb3IiOnsiJHJlZiI6IjYzIn0sIkxpbmVXZWlnaHQiOjAuMCwiTGluZVR5cGUiOjAsIlBhcmVudFN0eWxlIjp7IiRyZWYiOiI2MiJ9fSwiUGFyZW50U3R5bGUiOnsiJHJlZiI6IjU5In19LCJUaXRsZVN0eWxlIjp7IiRpZCI6IjI2MyIsIkZvbnRTZXR0aW5ncyI6eyIkaWQiOiIyNj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2NSIsIkxpbmVDb2xvciI6bnVsbCwiTGluZVdlaWdodCI6MC4wLCJMaW5lVHlwZSI6MCwiUGFyZW50U3R5bGUiOm51bGx9LCJQYXJlbnRTdHlsZSI6eyIkcmVmIjoiNjUifX0sIkRhdGVTdHlsZSI6eyIkaWQiOiIyNjYiLCJGb250U2V0dGluZ3MiOnsiJGlkIjoiMjY3IiwiRm9udFNpemUiOjEwLCJGb250TmFtZSI6IkNhbGlicmkiLCJJc0JvbGQiOmZhbHNlLCJJc0l0YWxpYyI6ZmFsc2UsIklzVW5kZXJsaW5lZCI6ZmFsc2UsIlBhcmVudFN0eWxlIjp7IiRyZWYiOiI3MyJ9fSwiQXV0b1NpemUiOjAsIkZvcmVncm91bmQiOnsiJGlkIjoiMjY4IiwiQ29sb3IiOnsiJGlkIjoiMjY5IiwiQSI6MjU1LCJSIjo1NywiRyI6NDgsIkIiOjQ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cwIiwiTGluZUNvbG9yIjpudWxsLCJMaW5lV2VpZ2h0IjowLjAsIkxpbmVUeXBlIjowLCJQYXJlbnRTdHlsZSI6bnVsbH0sIlBhcmVudFN0eWxlIjp7IiRyZWYiOiI3MiJ9fSwiRGF0ZUZvcm1hdCI6eyIkaWQiOiIyNzEiLCJGb3JtYXRTdHJpbmciOiJNLWQteXl5eSIsIlNlcGFyYXRvciI6Ii0iLCJVc2VJbnRlcm5hdGlvbmFsRGF0ZUZvcm1hdCI6ZmFsc2V9LCJJc1Zpc2libGUiOnRydWUsIlBhcmVudFN0eWxlIjp7IiRyZWYiOiI1MyJ9fSwiUG9zaXRpb24iOnsiJGlkIjoiMjcyIiwiUmF0aW8iOjAuMCwiSXNDdXN0b20iOmZhbHNlfSwiSWQiOiJmYzMyZGUyOC01NWRjLTQyN2QtYTdmMC1lMjk4ZjlmMDQyOWEiLCJUaXRsZSI6IkVudGVyIHlvdXIgbWlsZXN0b25lIGhlcmUiLCJOb3RlIjpudWxsLCJIeXBlcmxpbmsiOm51bGwsIklzQ2hhbmdlZCI6ZmFsc2UsIklzTmV3IjpmYWxzZX0seyIkaWQiOiIyNzMiLCJEYXRlIjoiMjAxNi0wMi0xN1QyMzo1OTo1OS45OTlaIiwiU3R5bGUiOnsiJGlkIjoiMjc0IiwiU2hhcGUiOjcsIkNvbm5lY3Rvck1hcmdpbiI6eyIkcmVmIjoiNTQifSwiQ29ubmVjdG9yU3R5bGUiOnsiJGlkIjoiMjc1IiwiTGluZUNvbG9yIjp7IiRpZCI6IjI3NiIsIiR0eXBlIjoiTkxSRS5Db21tb24uRG9tLlNvbGlkQ29sb3JCcnVzaCwgTkxSRS5Db21tb24iLCJDb2xvciI6eyIkaWQiOiIyNzciLCJBIjoyNTUsIlIiOjI1NSwiRyI6MjAyLCJCIjo4fX0sIkxpbmVXZWlnaHQiOjEuMCwiTGluZVR5cGUiOjAsIlBhcmVudFN0eWxlIjp7IiRyZWYiOiI1NSJ9fSwiSXNCZWxvd1RpbWViYW5kIjpmYWxzZSwiSGlkZURhdGUiOmZhbHNlLCJTaGFwZVNpemUiOjAsIlNwYWNpbmciOjIuMCwiUGFkZGluZyI6eyIkcmVmIjoiNTgifSwiU2hhcGVTdHlsZSI6eyIkaWQiOiIyNzgiLCJNYXJnaW4iOnsiJHJlZiI6IjYwIn0sIlBhZGRpbmciOnsiJHJlZiI6IjYxIn0sIkJhY2tncm91bmQiOnsiJHJlZiI6IjI3NiJ9LCJJc1Zpc2libGUiOnRydWUsIldpZHRoIjoxMi4wLCJIZWlnaHQiOjE0LjAsIkJvcmRlclN0eWxlIjp7IiRpZCI6IjI3OSIsIkxpbmVDb2xvciI6eyIkcmVmIjoiNjMifSwiTGluZVdlaWdodCI6MC4wLCJMaW5lVHlwZSI6MCwiUGFyZW50U3R5bGUiOnsiJHJlZiI6IjYyIn19LCJQYXJlbnRTdHlsZSI6eyIkcmVmIjoiNTkifX0sIlRpdGxlU3R5bGUiOnsiJGlkIjoiMjgwIiwiRm9udFNldHRpbmdzIjp7IiRpZCI6IjI4M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gyIiwiTGluZUNvbG9yIjpudWxsLCJMaW5lV2VpZ2h0IjowLjAsIkxpbmVUeXBlIjowLCJQYXJlbnRTdHlsZSI6bnVsbH0sIlBhcmVudFN0eWxlIjp7IiRyZWYiOiI2NSJ9fSwiRGF0ZVN0eWxlIjp7IiRpZCI6IjI4MyIsIkZvbnRTZXR0aW5ncyI6eyIkaWQiOiIyODQiLCJGb250U2l6ZSI6MTAsIkZvbnROYW1lIjoiQ2FsaWJyaSIsIklzQm9sZCI6ZmFsc2UsIklzSXRhbGljIjpmYWxzZSwiSXNVbmRlcmxpbmVkIjpmYWxzZSwiUGFyZW50U3R5bGUiOnsiJHJlZiI6IjczIn19LCJBdXRvU2l6ZSI6MCwiRm9yZWdyb3VuZCI6eyIkaWQiOiIyODUiLCJDb2xvciI6eyIkaWQiOiIyODYiLCJBIjoyNTUsIlIiOjE5NywiRyI6MTU1LCJCIjow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g3IiwiTGluZUNvbG9yIjpudWxsLCJMaW5lV2VpZ2h0IjowLjAsIkxpbmVUeXBlIjowLCJQYXJlbnRTdHlsZSI6bnVsbH0sIlBhcmVudFN0eWxlIjp7IiRyZWYiOiI3MiJ9fSwiRGF0ZUZvcm1hdCI6eyIkaWQiOiIyODgiLCJGb3JtYXRTdHJpbmciOiJNLWQteXl5eSIsIlNlcGFyYXRvciI6Ii0iLCJVc2VJbnRlcm5hdGlvbmFsRGF0ZUZvcm1hdCI6ZmFsc2V9LCJJc1Zpc2libGUiOnRydWUsIlBhcmVudFN0eWxlIjp7IiRyZWYiOiI1MyJ9fSwiUG9zaXRpb24iOnsiJGlkIjoiMjg5IiwiUmF0aW8iOjAuMCwiSXNDdXN0b20iOmZhbHNlfSwiSWQiOiIwNDI4ZWIzMS01NmQ4LTQ2NDItOTNmMi04YjhiZjkwNzIxZGMiLCJUaXRsZSI6IkVudGVyIHlvdXIgbWlsZXN0b25lIGhlcmUiLCJOb3RlIjpudWxsLCJIeXBlcmxpbmsiOm51bGwsIklzQ2hhbmdlZCI6ZmFsc2UsIklzTmV3IjpmYWxzZX0seyIkaWQiOiIyOTAiLCJEYXRlIjoiMjAxNi0wNC0wN1QyMzo1OTo1OS45OTlaIiwiU3R5bGUiOnsiJGlkIjoiMjkxIiwiU2hhcGUiOjcsIkNvbm5lY3Rvck1hcmdpbiI6eyIkcmVmIjoiNTQifSwiQ29ubmVjdG9yU3R5bGUiOnsiJGlkIjoiMjkyIiwiTGluZUNvbG9yIjp7IiRpZCI6IjI5MyIsIiR0eXBlIjoiTkxSRS5Db21tb24uRG9tLlNvbGlkQ29sb3JCcnVzaCwgTkxSRS5Db21tb24iLCJDb2xvciI6eyIkaWQiOiIyOTQiLCJBIjoyNTUsIlIiOjI0OCwiRyI6MTQ3LCJCIjoyOX19LCJMaW5lV2VpZ2h0IjoxLjAsIkxpbmVUeXBlIjowLCJQYXJlbnRTdHlsZSI6eyIkcmVmIjoiNTUifX0sIklzQmVsb3dUaW1lYmFuZCI6ZmFsc2UsIkhpZGVEYXRlIjpmYWxzZSwiU2hhcGVTaXplIjowLCJTcGFjaW5nIjoyLjAsIlBhZGRpbmciOnsiJHJlZiI6IjU4In0sIlNoYXBlU3R5bGUiOnsiJGlkIjoiMjk1IiwiTWFyZ2luIjp7IiRyZWYiOiI2MCJ9LCJQYWRkaW5nIjp7IiRyZWYiOiI2MSJ9LCJCYWNrZ3JvdW5kIjp7IiRyZWYiOiIyOTMifSwiSXNWaXNpYmxlIjp0cnVlLCJXaWR0aCI6MTIuMCwiSGVpZ2h0IjoxNC4wLCJCb3JkZXJTdHlsZSI6eyIkaWQiOiIyOTYiLCJMaW5lQ29sb3IiOnsiJHJlZiI6IjYzIn0sIkxpbmVXZWlnaHQiOjAuMCwiTGluZVR5cGUiOjAsIlBhcmVudFN0eWxlIjp7IiRyZWYiOiI2MiJ9fSwiUGFyZW50U3R5bGUiOnsiJHJlZiI6IjU5In19LCJUaXRsZVN0eWxlIjp7IiRpZCI6IjI5NyIsIkZvbnRTZXR0aW5ncyI6eyIkaWQiOiIyOTgiLCJGb250U2l6ZSI6MTEsIkZvbnROYW1lIjoiQ2FsaWJyaSIsIklzQm9sZCI6dHJ1ZSwiSXNJdGFsaWMiOmZhbHNlLCJJc1VuZGVybGluZWQiOmZhbHNlLCJQYXJlbnRTdHlsZSI6eyIkcmVmIjoiNjYifX0sIkF1dG9TaXplIjoyLCJGb3JlZ3JvdW5kIjp7IiRyZWYiOiI2NyJ9LCJNYXhXaWR0aCI6NzguMDAxNjU1NTc4NjEzMjgx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TkiLCJMaW5lQ29sb3IiOm51bGwsIkxpbmVXZWlnaHQiOjAuMCwiTGluZVR5cGUiOjAsIlBhcmVudFN0eWxlIjpudWxsfSwiUGFyZW50U3R5bGUiOnsiJHJlZiI6IjY1In19LCJEYXRlU3R5bGUiOnsiJGlkIjoiMzAwIiwiRm9udFNldHRpbmdzIjp7IiRpZCI6IjMwMSIsIkZvbnRTaXplIjoxMCwiRm9udE5hbWUiOiJDYWxpYnJpIiwiSXNCb2xkIjpmYWxzZSwiSXNJdGFsaWMiOmZhbHNlLCJJc1VuZGVybGluZWQiOmZhbHNlLCJQYXJlbnRTdHlsZSI6eyIkcmVmIjoiNzMifX0sIkF1dG9TaXplIjowLCJGb3JlZ3JvdW5kIjp7IiRpZCI6IjMwMiIsIkNvbG9yIjp7IiRpZCI6IjMwMy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A0IiwiTGluZUNvbG9yIjpudWxsLCJMaW5lV2VpZ2h0IjowLjAsIkxpbmVUeXBlIjowLCJQYXJlbnRTdHlsZSI6bnVsbH0sIlBhcmVudFN0eWxlIjp7IiRyZWYiOiI3MiJ9fSwiRGF0ZUZvcm1hdCI6eyIkaWQiOiIzMDUiLCJGb3JtYXRTdHJpbmciOiJNLWQteXl5eSIsIlNlcGFyYXRvciI6Ii0iLCJVc2VJbnRlcm5hdGlvbmFsRGF0ZUZvcm1hdCI6ZmFsc2V9LCJJc1Zpc2libGUiOnRydWUsIlBhcmVudFN0eWxlIjp7IiRyZWYiOiI1MyJ9fSwiUG9zaXRpb24iOnsiJGlkIjoiMzA2IiwiUmF0aW8iOjAuMjIzOTExNDgzMTk5NTA4MSwiSXNDdXN0b20iOnRydWV9LCJJZCI6IjEwMjNmOWNmLThlNzItNGRlNS04YWJkLTY2MDA5MGZmZGE5OCIsIlRpdGxlIjoiRW50ZXIgeW91ciBtaWxlc3RvbmUgaGVyZSIsIk5vdGUiOm51bGwsIkh5cGVybGluayI6bnVsbCwiSXNDaGFuZ2VkIjpmYWxzZSwiSXNOZXciOmZhbHNlfSx7IiRpZCI6IjMwNyIsIkRhdGUiOiIyMDE2LTA1LTI2VDIzOjU5OjU5Ljk5OVoiLCJTdHlsZSI6eyIkaWQiOiIzMDgiLCJTaGFwZSI6NywiQ29ubmVjdG9yTWFyZ2luIjp7IiRyZWYiOiI1NCJ9LCJDb25uZWN0b3JTdHlsZSI6eyIkaWQiOiIzMDkiLCJMaW5lQ29sb3IiOnsiJGlkIjoiMzEwIiwiJHR5cGUiOiJOTFJFLkNvbW1vbi5Eb20uU29saWRDb2xvckJydXNoLCBOTFJFLkNvbW1vbiIsIkNvbG9yIjp7IiRpZCI6IjMxMSIsIkEiOjI1NSwiUiI6MTU2LCJHIjoxMDYsIkIiOjEwNn19LCJMaW5lV2VpZ2h0IjoxLjAsIkxpbmVUeXBlIjowLCJQYXJlbnRTdHlsZSI6eyIkcmVmIjoiNTUifX0sIklzQmVsb3dUaW1lYmFuZCI6ZmFsc2UsIkhpZGVEYXRlIjpmYWxzZSwiU2hhcGVTaXplIjowLCJTcGFjaW5nIjoyLjAsIlBhZGRpbmciOnsiJHJlZiI6IjU4In0sIlNoYXBlU3R5bGUiOnsiJGlkIjoiMzEyIiwiTWFyZ2luIjp7IiRyZWYiOiI2MCJ9LCJQYWRkaW5nIjp7IiRyZWYiOiI2MSJ9LCJCYWNrZ3JvdW5kIjp7IiRpZCI6IjMxMyIsIkNvbG9yIjp7IiRpZCI6IjMxNCIsIkEiOjI1NSwiUiI6MTU2LCJHIjoxMDYsIkIiOjEwNn19LCJJc1Zpc2libGUiOnRydWUsIldpZHRoIjoxMi4wLCJIZWlnaHQiOjE0LjAsIkJvcmRlclN0eWxlIjp7IiRpZCI6IjMxNSIsIkxpbmVDb2xvciI6eyIkcmVmIjoiNjMifSwiTGluZVdlaWdodCI6MC4wLCJMaW5lVHlwZSI6MCwiUGFyZW50U3R5bGUiOnsiJHJlZiI6IjYyIn19LCJQYXJlbnRTdHlsZSI6eyIkcmVmIjoiNTkifX0sIlRpdGxlU3R5bGUiOnsiJGlkIjoiMzE2IiwiRm9udFNldHRpbmdzIjp7IiRpZCI6IjMxN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E4IiwiTGluZUNvbG9yIjpudWxsLCJMaW5lV2VpZ2h0IjowLjAsIkxpbmVUeXBlIjowLCJQYXJlbnRTdHlsZSI6bnVsbH0sIlBhcmVudFN0eWxlIjp7IiRyZWYiOiI2NSJ9fSwiRGF0ZVN0eWxlIjp7IiRpZCI6IjMxOSIsIkZvbnRTZXR0aW5ncyI6eyIkaWQiOiIzMjAiLCJGb250U2l6ZSI6MTAsIkZvbnROYW1lIjoiQ2FsaWJyaSIsIklzQm9sZCI6ZmFsc2UsIklzSXRhbGljIjpmYWxzZSwiSXNVbmRlcmxpbmVkIjpmYWxzZSwiUGFyZW50U3R5bGUiOnsiJHJlZiI6IjczIn19LCJBdXRvU2l6ZSI6MCwiRm9yZWdyb3VuZCI6eyIkaWQiOiIzMjEiLCJDb2xvciI6eyIkaWQiOiIzMjI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MjMiLCJMaW5lQ29sb3IiOm51bGwsIkxpbmVXZWlnaHQiOjAuMCwiTGluZVR5cGUiOjAsIlBhcmVudFN0eWxlIjpudWxsfSwiUGFyZW50U3R5bGUiOnsiJHJlZiI6IjcyIn19LCJEYXRlRm9ybWF0Ijp7IiRpZCI6IjMyNCIsIkZvcm1hdFN0cmluZyI6Ik0tZC15eXl5IiwiU2VwYXJhdG9yIjoiLSIsIlVzZUludGVybmF0aW9uYWxEYXRlRm9ybWF0IjpmYWxzZX0sIklzVmlzaWJsZSI6dHJ1ZSwiUGFyZW50U3R5bGUiOnsiJHJlZiI6IjUzIn19LCJQb3NpdGlvbiI6eyIkaWQiOiIzMjUiLCJSYXRpbyI6MC4wLCJJc0N1c3RvbSI6ZmFsc2V9LCJJZCI6ImUyODRjOGMzLWY0YTMtNDQ0NC05YjdiLTlkYmZhZWYwZmRhOCIsIlRpdGxlIjoiRW50ZXIgeW91ciBtaWxlc3RvbmUgaGVyZSIsIk5vdGUiOm51bGwsIkh5cGVybGluayI6bnVsbCwiSXNDaGFuZ2VkIjpmYWxzZSwiSXNOZXciOmZhbHNlfSx7IiRpZCI6IjMyNiIsIkRhdGUiOiIyMDE2LTA3LTE0VDIzOjU5OjU5Ljk5OVoiLCJTdHlsZSI6eyIkaWQiOiIzMjciLCJTaGFwZSI6NywiQ29ubmVjdG9yTWFyZ2luIjp7IiRyZWYiOiI1NCJ9LCJDb25uZWN0b3JTdHlsZSI6eyIkaWQiOiIzMjgiLCJMaW5lQ29sb3IiOnsiJGlkIjoiMzI5IiwiJHR5cGUiOiJOTFJFLkNvbW1vbi5Eb20uU29saWRDb2xvckJydXNoLCBOTFJFLkNvbW1vbiIsIkNvbG9yIjp7IiRpZCI6IjMzMCIsIkEiOjI1NSwiUiI6MjM2LCJHIjoxMTIsIkIiOjIyfX0sIkxpbmVXZWlnaHQiOjEuMCwiTGluZVR5cGUiOjAsIlBhcmVudFN0eWxlIjp7IiRyZWYiOiI1NSJ9fSwiSXNCZWxvd1RpbWViYW5kIjpmYWxzZSwiSGlkZURhdGUiOmZhbHNlLCJTaGFwZVNpemUiOjAsIlNwYWNpbmciOjIuMCwiUGFkZGluZyI6eyIkcmVmIjoiNTgifSwiU2hhcGVTdHlsZSI6eyIkaWQiOiIzMzEiLCJNYXJnaW4iOnsiJHJlZiI6IjYwIn0sIlBhZGRpbmciOnsiJHJlZiI6IjYxIn0sIkJhY2tncm91bmQiOnsiJHJlZiI6IjMyOSJ9LCJJc1Zpc2libGUiOnRydWUsIldpZHRoIjoxMi4wLCJIZWlnaHQiOjE0LjAsIkJvcmRlclN0eWxlIjp7IiRpZCI6IjMzMiIsIkxpbmVDb2xvciI6eyIkcmVmIjoiNjMifSwiTGluZVdlaWdodCI6MC4wLCJMaW5lVHlwZSI6MCwiUGFyZW50U3R5bGUiOnsiJHJlZiI6IjYyIn19LCJQYXJlbnRTdHlsZSI6eyIkcmVmIjoiNTkifX0sIlRpdGxlU3R5bGUiOnsiJGlkIjoiMzMzIiwiRm9udFNldHRpbmdzIjp7IiRpZCI6IjMzNCIsIkZvbnRTaXplIjoxMSwiRm9udE5hbWUiOiJDYWxpYnJpIiwiSXNCb2xkIjp0cnVlLCJJc0l0YWxpYyI6ZmFsc2UsIklzVW5kZXJsaW5lZCI6ZmFsc2UsIlBhcmVudFN0eWxlIjp7IiRyZWYiOiI2NiJ9fSwiQXV0b1NpemUiOjIsIkZvcmVncm91bmQiOnsiJHJlZiI6IjY3In0sIk1heFdpZHRoIjo4OS41NzkzNjg1OTEzMDg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MzUiLCJMaW5lQ29sb3IiOm51bGwsIkxpbmVXZWlnaHQiOjAuMCwiTGluZVR5cGUiOjAsIlBhcmVudFN0eWxlIjpudWxsfSwiUGFyZW50U3R5bGUiOnsiJHJlZiI6IjY1In19LCJEYXRlU3R5bGUiOnsiJGlkIjoiMzM2IiwiRm9udFNldHRpbmdzIjp7IiRpZCI6IjMzNyIsIkZvbnRTaXplIjoxMCwiRm9udE5hbWUiOiJDYWxpYnJpIiwiSXNCb2xkIjpmYWxzZSwiSXNJdGFsaWMiOmZhbHNlLCJJc1VuZGVybGluZWQiOmZhbHNlLCJQYXJlbnRTdHlsZSI6eyIkcmVmIjoiNzMifX0sIkF1dG9TaXplIjowLCJGb3JlZ3JvdW5kIjp7IiRpZCI6IjMzOCIsIkNvbG9yIjp7IiRpZCI6IjMzOSIsIkEiOjI1NSwiUiI6MjM2LCJHIjoxMTIsIkIiOjI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QwIiwiTGluZUNvbG9yIjpudWxsLCJMaW5lV2VpZ2h0IjowLjAsIkxpbmVUeXBlIjowLCJQYXJlbnRTdHlsZSI6bnVsbH0sIlBhcmVudFN0eWxlIjp7IiRyZWYiOiI3MiJ9fSwiRGF0ZUZvcm1hdCI6eyIkaWQiOiIzNDEiLCJGb3JtYXRTdHJpbmciOiJNLWQteXl5eSIsIlNlcGFyYXRvciI6Ii0iLCJVc2VJbnRlcm5hdGlvbmFsRGF0ZUZvcm1hdCI6ZmFsc2V9LCJJc1Zpc2libGUiOnRydWUsIlBhcmVudFN0eWxlIjp7IiRyZWYiOiI1MyJ9fSwiUG9zaXRpb24iOnsiJGlkIjoiMzQyIiwiUmF0aW8iOjAuMCwiSXNDdXN0b20iOmZhbHNlfSwiSWQiOiJhNzJhMWU4My1mNDIzLTRmOWItOWY3Ny1hMTVkMjMxM2U2ZGMiLCJUaXRsZSI6IkVudGVyIHlvdXIgbWlsZXN0b25lIGhlcmUiLCJOb3RlIjpudWxsLCJIeXBlcmxpbmsiOm51bGwsIklzQ2hhbmdlZCI6ZmFsc2UsIklzTmV3IjpmYWxzZX1dLCJUYXNrcyI6W10sIlNldHRpbmdzIjp7IiRpZCI6IjM0MyIsIkltcGFPcHRpb25zIjp7IiRpZCI6IjM0NC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X0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QaGFzZXMiLCJJc1RlbXBsYXRlIjpmYWxzZSwiVmVyc2lvbiI6eyIkaWQiOiIyIiwiVmVyc2lvbiI6IjMuMC4xIiwiT3JpZ2luYWxBc3NlbWJseVZlcnNpb24iOiIzLjAxLjAyLjAwIiwiRWRpdGlvbiI6IlBsdXMiLCJJc1BsdXNFZGl0aW9uIjp0cnV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NTYsIkIiOjI4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NCwiRm9udE5hbWUiOiJDYWxpYnJpIiwiSXNCb2xkIjp0cnVlLCJJc0l0YWxpYyI6ZmFsc2UsIklzVW5kZXJsaW5lZCI6ZmFsc2UsIlBhcmVudFN0eWxlIjpudWxsfSwiQXV0b1NpemUiOjAsIkZvcmVncm91bmQiOnsiJGlkIjoiMTUiLCJDb2xvciI6eyIkaWQiOiIxNiIsIkEiOjI1NSwiUiI6NTcsIkciOjQ4LCJCIjo0Mn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nRydWUsIldpZHRoIjowLjAsIkhlaWdodCI6MC4wLCJCb3JkZXJTdHlsZSI6bnVsbCwiUGFyZW50U3R5bGUiOm51bGx9LCJMZWZ0RW5kQ2Fwc1N0eWxlIjp7IiRpZCI6IjIxIiwiRm9udFNldHRpbmdzIjp7IiRpZCI6IjIyIiwiRm9udFNpemUiOjE0LCJGb250TmFtZSI6IkNhbGlicmkiLCJJc0JvbGQiOnRydWUsIklzSXRhbGljIjpmYWxzZSwiSXNVbmRlcmxpbmVkIjpmYWxzZSwiUGFyZW50U3R5bGUiOm51bGx9LCJBdXRvU2l6ZSI6MCwiRm9yZWdyb3VuZCI6eyIkaWQiOiIyMyIsIkNvbG9yIjp7IiRpZCI6IjI0IiwiQSI6MjU1LCJSIjo1NywiRyI6NDgsIkIiOjQy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w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MiwiRm9udE5hbWUiOiJDYWxpYnJpIiwiSXNCb2xkIjp0cnV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EwLCJHIjoyMDQsIkIiOjIwMn19LCJBcHBlbmRZZWFyT25ZZWFyQ2hhbmdlIjp0cnVlLCJFbGFwc2VkVGltZUZvcm1hdCI6MSwiVG9kYXlNYXJrZXJQb3NpdGlvbiI6MywiUXVpY2tQb3NpdGlvbiI6MywiQWJzb2x1dGVQb3NpdGlvbiI6Mjk3LjAsIk1hcmdpbiI6eyIkaWQiOiI0OSIsIlRvcCI6MCwiTGVmdCI6MTAsIlJpZ2h0IjoxMCwiQm90dG9tIjowfSwiUGFkZGluZyI6eyIkaWQiOiI1MCIsIlRvcCI6MCwiTGVmdCI6MCwiUmlnaHQiOjAsIkJvdHRvbSI6MH0sIkJhY2tncm91bmQiOnsiJGlkIjoiNTEiLCJDb2xvciI6eyIkaWQiOiI1MiIsIkEiOjI1NSwiUiI6MTc4LCJHIjoxNzgsIkIiOjE3OH19LCJJc1Zpc2libGUiOnRydWUsIldpZHRoIjowLjAsIkhlaWdodCI6MC4wLCJCb3JkZXJTdHlsZSI6bnVsbCwiUGFyZW50U3R5bGUiOm51bGx9LCJEZWZhdWx0TWlsZXN0b25lU3R5bGUiOnsiJGlkIjoiNTMiLCJTaGFwZSI6Ny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CwiRyI6ODQsIkIiOjEw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tZC15eXl5IiwiU2VwYXJhdG9yIjoiLSIsIlVzZUludGVybmF0aW9uYWxEYXRlRm9ybWF0IjpmYWxzZX0sIklzVmlzaWJsZSI6dHJ1ZSwiUGFyZW50U3R5bGUiOm51bGx9LCJEZWZhdWx0VGFza1N0eWxlIjp7IiRpZCI6IjgwIiwiU2hhcGUiOjAsIlNoYXBlVGhpY2tuZXNzIjoy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csIkciOjEyNSwiQiI6ND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iwiRW5kRGF0ZVBvc2l0aW9uIjoyLCJUaXRsZVBvc2l0aW9uIjo0LCJEdXJhdGlvblBvc2l0aW9uIjo2LCJQZXJjZW50YWdlQ29tcGxldGVkUG9zaXRpb24iOjYsIlNwYWNpbmciOjUsIklzQmVsb3dUaW1lYmFuZCI6ZmFsc2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Iy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3MjAuMCwiTWF4SGVpZ2h0IjoiSW5maW5pdHkiLCJTbWFydEZvcmVncm91bmRJc0FjdGl2ZSI6dHJ1ZSwiSG9yaXpvbnRhbEFsaWdubWVudCI6MS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2OCwiRyI6ODQsIkIiOjEw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dHJ1ZX0sIlNjYWxlIjp7IiRpZCI6IjEyMiIsIlN0YXJ0RGF0ZSI6IjIwMTQtMTEtMTZUMjM6NTk6NTkuOTk5WiIsIkVuZERhdGUiOiIyMDE2LTA3LTE0VDIzOjU5OjU5Ljk5OVoiLCJGb3JtYXQiOiJNTSIsIlR5cGUiOjMsIkF1dG9EYXRlUmFuZ2UiOnRydWUsIldvcmtpbmdEYXlzIjozMSwiVG9kYXlNYXJrZXJUZXh0IjoiVG9kYXkiLCJBdXRvU2NhbGVUeXBlIjpmYWxzZX0sIk1pbGVzdG9uZXMiOlt7IiRpZCI6IjEyMyIsIkRhdGUiOiIyMDE0LTExLTE2VDIzOjU5OjU5Ljk5OVoiLCJTdHlsZSI6eyIkaWQiOiIxMjQiLCJTaGFwZSI6NywiQ29ubmVjdG9yTWFyZ2luIjp7IiRyZWYiOiI1NCJ9LCJDb25uZWN0b3JTdHlsZSI6eyIkaWQiOiIxMjUiLCJMaW5lQ29sb3IiOnsiJGlkIjoiMTI2IiwiJHR5cGUiOiJOTFJFLkNvbW1vbi5Eb20uU29saWRDb2xvckJydXNoLCBOTFJFLkNvbW1vbiIsIkNvbG9yIjp7IiRpZCI6IjEyNyIsIkEiOjg5LCJSIjoyMzAsIkciOjcyLCJCIjozNX19LCJMaW5lV2VpZ2h0IjoxLjAsIkxpbmVUeXBlIjowLCJQYXJlbnRTdHlsZSI6eyIkcmVmIjoiNTUifX0sIklzQmVsb3dUaW1lYmFuZCI6ZmFsc2UsIkhpZGVEYXRlIjpmYWxzZSwiU2hhcGVTaXplIjowLCJTcGFjaW5nIjoyLjAsIlBhZGRpbmciOnsiJHJlZiI6IjU4In0sIlNoYXBlU3R5bGUiOnsiJGlkIjoiMTI4IiwiTWFyZ2luIjp7IiRyZWYiOiI2MCJ9LCJQYWRkaW5nIjp7IiRyZWYiOiI2MSJ9LCJCYWNrZ3JvdW5kIjp7IiRpZCI6IjEyOSIsIkNvbG9yIjp7IiRpZCI6IjEzMCIsIkEiOjI1NSwiUiI6MjMwLCJHIjo3MiwiQiI6MzV9fSwiSXNWaXNpYmxlIjp0cnVlLCJXaWR0aCI6MTIuMCwiSGVpZ2h0IjoxNC4wLCJCb3JkZXJTdHlsZSI6eyIkaWQiOiIxMzEiLCJMaW5lQ29sb3IiOnsiJHJlZiI6IjYzIn0sIkxpbmVXZWlnaHQiOjAuMCwiTGluZVR5cGUiOjAsIlBhcmVudFN0eWxlIjp7IiRyZWYiOiI2MiJ9fSwiUGFyZW50U3R5bGUiOnsiJHJlZiI6IjU5In19LCJUaXRsZVN0eWxlIjp7IiRpZCI6IjEzMiIsIkZvbnRTZXR0aW5ncyI6eyIkaWQiOiIxMz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kNhbGlicmkiLCJJc0JvbGQiOmZhbHNlLCJJc0l0YWxpYyI6ZmFsc2UsIklzVW5kZXJsaW5lZCI6ZmFsc2UsIlBhcmVudFN0eWxlIjp7IiRyZWYiOiI3MyJ9fSwiQXV0b1NpemUiOjAsIkZvcmVncm91bmQiOnsiJGlkIjoiMTM3IiwiQ29sb3IiOnsiJGlkIjoiMTM4IiwiQSI6MjU1LCJSIjoyMzAsIkciOjcyLCJCIjozNX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OSIsIkxpbmVDb2xvciI6bnVsbCwiTGluZVdlaWdodCI6MC4wLCJMaW5lVHlwZSI6MCwiUGFyZW50U3R5bGUiOm51bGx9LCJQYXJlbnRTdHlsZSI6eyIkcmVmIjoiNzIifX0sIkRhdGVGb3JtYXQiOnsiJGlkIjoiMTQwIiwiRm9ybWF0U3RyaW5nIjoiTS1kLXl5eXkiLCJTZXBhcmF0b3IiOiItIiwiVXNlSW50ZXJuYXRpb25hbERhdGVGb3JtYXQiOmZhbHNlfSwiSXNWaXNpYmxlIjp0cnVlLCJQYXJlbnRTdHlsZSI6eyIkcmVmIjoiNTMifX0sIlBvc2l0aW9uIjp7IiRpZCI6IjE0MSIsIlJhdGlvIjowLjAsIklzQ3VzdG9tIjpmYWxzZX0sIklkIjoiNDc0ZDI5NzEtOThkNS00MjVjLTk0ODctZTlhYmRjNDAxZDhkIiwiVGl0bGUiOiJFbnRlciB5b3VyIG1pbGVzdG9uZSBoZXJlIiwiTm90ZSI6bnVsbCwiSHlwZXJsaW5rIjpudWxsLCJJc0NoYW5nZWQiOmZhbHNlLCJJc05ldyI6ZmFsc2V9LHsiJGlkIjoiMTQyIiwiRGF0ZSI6IjIwMTUtMDItMDFUMjM6NTk6NTkuOTk5WiIsIlN0eWxlIjp7IiRpZCI6IjE0MyIsIlNoYXBlIjozLCJDb25uZWN0b3JNYXJnaW4iOnsiJHJlZiI6IjU0In0sIkNvbm5lY3RvclN0eWxlIjp7IiRpZCI6IjE0NCIsIkxpbmVDb2xvciI6eyIkaWQiOiIxNDUiLCIkdHlwZSI6Ik5MUkUuQ29tbW9uLkRvbS5Tb2xpZENvbG9yQnJ1c2gsIE5MUkUuQ29tbW9uIiwiQ29sb3IiOnsiJGlkIjoiMTQ2IiwiQSI6MjU1LCJSIjoyNTUsIkciOjIwMiwiQiI6OH19LCJMaW5lV2VpZ2h0IjoxLjAsIkxpbmVUeXBlIjowLCJQYXJlbnRTdHlsZSI6eyIkcmVmIjoiNTUifX0sIklzQmVsb3dUaW1lYmFuZCI6ZmFsc2UsIkhpZGVEYXRlIjpmYWxzZSwiU2hhcGVTaXplIjowLCJTcGFjaW5nIjoyLjAsIlBhZGRpbmciOnsiJHJlZiI6IjU4In0sIlNoYXBlU3R5bGUiOnsiJGlkIjoiMTQ3IiwiTWFyZ2luIjp7IiRyZWYiOiI2MCJ9LCJQYWRkaW5nIjp7IiRyZWYiOiI2MSJ9LCJCYWNrZ3JvdW5kIjp7IiRpZCI6IjE0OCIsIkNvbG9yIjp7IiRpZCI6IjE0OSIsIkEiOjI1NSwiUiI6MjMwLCJHIjo3MiwiQiI6MzV9fSwiSXNWaXNpYmxlIjp0cnVlLCJXaWR0aCI6MTIuMCwiSGVpZ2h0IjoxNC4wLCJCb3JkZXJTdHlsZSI6eyIkaWQiOiIxNTAiLCJMaW5lQ29sb3IiOnsiJHJlZiI6IjYzIn0sIkxpbmVXZWlnaHQiOjAuMCwiTGluZVR5cGUiOjAsIlBhcmVudFN0eWxlIjp7IiRyZWYiOiI2MiJ9fSwiUGFyZW50U3R5bGUiOnsiJHJlZiI6IjU5In19LCJUaXRsZVN0eWxlIjp7IiRpZCI6IjE1MSIsIkZvbnRTZXR0aW5ncyI6eyIkaWQiOiIxNTI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NhbGlicmkiLCJJc0JvbGQiOmZhbHNlLCJJc0l0YWxpYyI6ZmFsc2UsIklzVW5kZXJsaW5lZCI6ZmFsc2UsIlBhcmVudFN0eWxlIjp7IiRyZWYiOiI3MyJ9fSwiQXV0b1NpemUiOjAsIkZvcmVncm91bmQiOnsiJGlkIjoiMTU2IiwiQ29sb3IiOnsiJGlkIjoiMTU3IiwiQSI6MjU1LCJSIjoxOTcsIkciOjE1NSwiQiI6MH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OCIsIkxpbmVDb2xvciI6bnVsbCwiTGluZVdlaWdodCI6MC4wLCJMaW5lVHlwZSI6MCwiUGFyZW50U3R5bGUiOm51bGx9LCJQYXJlbnRTdHlsZSI6eyIkcmVmIjoiNzIifX0sIkRhdGVGb3JtYXQiOnsiJGlkIjoiMTU5IiwiRm9ybWF0U3RyaW5nIjoiTS1kLXl5eXkiLCJTZXBhcmF0b3IiOiItIiwiVXNlSW50ZXJuYXRpb25hbERhdGVGb3JtYXQiOmZhbHNlfSwiSXNWaXNpYmxlIjp0cnVlLCJQYXJlbnRTdHlsZSI6eyIkcmVmIjoiNTMifX0sIlBvc2l0aW9uIjp7IiRpZCI6IjE2MCIsIlJhdGlvIjowLjAsIklzQ3VzdG9tIjpmYWxzZX0sIklkIjoiMDU3ZDMzMzktYzg3OS00NDRlLTk3MjQtYzliYmI2NmQ1ZmEyIiwiVGl0bGUiOiJFbnRlciB5b3VyIG1pbGVzdG9uZSBoZXJlIiwiTm90ZSI6bnVsbCwiSHlwZXJsaW5rIjpudWxsLCJJc0NoYW5nZWQiOmZhbHNlLCJJc05ldyI6ZmFsc2V9LHsiJGlkIjoiMTYxIiwiRGF0ZSI6IjIwMTUtMDQtMjlUMjM6NTk6NTkuOTk5WiIsIlN0eWxlIjp7IiRpZCI6IjE2MiIsIlNoYXBlIjo3LCJDb25uZWN0b3JNYXJnaW4iOnsiJHJlZiI6IjU0In0sIkNvbm5lY3RvclN0eWxlIjp7IiRpZCI6IjE2MyIsIkxpbmVDb2xvciI6eyIkaWQiOiIxNjQiLCIkdHlwZSI6Ik5MUkUuQ29tbW9uLkRvbS5Tb2xpZENvbG9yQnJ1c2gsIE5MUkUuQ29tbW9uIiwiQ29sb3IiOnsiJGlkIjoiMTY1IiwiQSI6MjU1LCJSIjoyNDgsIkciOjE0NywiQiI6Mjl9fSwiTGluZVdlaWdodCI6MS4wLCJMaW5lVHlwZSI6MCwiUGFyZW50U3R5bGUiOnsiJHJlZiI6IjU1In19LCJJc0JlbG93VGltZWJhbmQiOmZhbHNlLCJIaWRlRGF0ZSI6ZmFsc2UsIlNoYXBlU2l6ZSI6MCwiU3BhY2luZyI6Mi4wLCJQYWRkaW5nIjp7IiRyZWYiOiI1OCJ9LCJTaGFwZVN0eWxlIjp7IiRpZCI6IjE2NiIsIk1hcmdpbiI6eyIkcmVmIjoiNjAifSwiUGFkZGluZyI6eyIkcmVmIjoiNjEifSwiQmFja2dyb3VuZCI6eyIkcmVmIjoiMTY0In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AiLCJMaW5lQ29sb3IiOm51bGwsIkxpbmVXZWlnaHQiOjAuMCwiTGluZVR5cGUiOjAsIlBhcmVudFN0eWxlIjpudWxsfSwiUGFyZW50U3R5bGUiOnsiJHJlZiI6IjY1In19LCJEYXRlU3R5bGUiOnsiJGlkIjoiMTcxIiwiRm9udFNldHRpbmdzIjp7IiRpZCI6IjE3MiIsIkZvbnRTaXplIjoxMCwiRm9udE5hbWUiOiJDYWxpYnJpIiwiSXNCb2xkIjpmYWxzZSwiSXNJdGFsaWMiOmZhbHNlLCJJc1VuZGVybGluZWQiOmZhbHNlLCJQYXJlbnRTdHlsZSI6eyIkcmVmIjoiNzMifX0sIkF1dG9TaXplIjowLCJGb3JlZ3JvdW5kIjp7IiRpZCI6IjE3MyIsIkNvbG9yIjp7IiRpZCI6IjE3NC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c1IiwiTGluZUNvbG9yIjpudWxsLCJMaW5lV2VpZ2h0IjowLjAsIkxpbmVUeXBlIjowLCJQYXJlbnRTdHlsZSI6bnVsbH0sIlBhcmVudFN0eWxlIjp7IiRyZWYiOiI3MiJ9fSwiRGF0ZUZvcm1hdCI6eyIkaWQiOiIxNzYiLCJGb3JtYXRTdHJpbmciOiJNLWQteXl5eSIsIlNlcGFyYXRvciI6Ii0iLCJVc2VJbnRlcm5hdGlvbmFsRGF0ZUZvcm1hdCI6ZmFsc2V9LCJJc1Zpc2libGUiOnRydWUsIlBhcmVudFN0eWxlIjp7IiRyZWYiOiI1MyJ9fSwiUG9zaXRpb24iOnsiJGlkIjoiMTc3IiwiUmF0aW8iOjAuMCwiSXNDdXN0b20iOmZhbHNlfSwiSWQiOiIyM2FiZTY0My1kNzY2LTRjMTYtYTg3ZC0wOTkzODc2Y2IzMGEiLCJUaXRsZSI6IkVudGVyIHlvdXIgbWlsZXN0b25lIGhlcmUiLCJOb3RlIjpudWxsLCJIeXBlcmxpbmsiOm51bGwsIklzQ2hhbmdlZCI6ZmFsc2UsIklzTmV3IjpmYWxzZX0seyIkaWQiOiIxNzgiLCJEYXRlIjoiMjAxNS0wNi0xN1QyMzo1OTo1OS45OTlaIiwiU3R5bGUiOnsiJGlkIjoiMTc5IiwiU2hhcGUiOjcsIkNvbm5lY3Rvck1hcmdpbiI6eyIkcmVmIjoiNTQifSwiQ29ubmVjdG9yU3R5bGUiOnsiJGlkIjoiMTgwIiwiTGluZUNvbG9yIjp7IiRpZCI6IjE4MSIsIiR0eXBlIjoiTkxSRS5Db21tb24uRG9tLlNvbGlkQ29sb3JCcnVzaCwgTkxSRS5Db21tb24iLCJDb2xvciI6eyIkaWQiOiIxODIiLCJBIjoyNTUsIlIiOjIwNiwiRyI6MTQxLCJCIjo2Mn19LCJMaW5lV2VpZ2h0IjoxLjAsIkxpbmVUeXBlIjowLCJQYXJlbnRTdHlsZSI6eyIkcmVmIjoiNTUifX0sIklzQmVsb3dUaW1lYmFuZCI6ZmFsc2UsIkhpZGVEYXRlIjpmYWxzZSwiU2hhcGVTaXplIjowLCJTcGFjaW5nIjoyLjAsIlBhZGRpbmciOnsiJHJlZiI6IjU4In0sIlNoYXBlU3R5bGUiOnsiJGlkIjoiMTgzIiwiTWFyZ2luIjp7IiRyZWYiOiI2MCJ9LCJQYWRkaW5nIjp7IiRyZWYiOiI2MSJ9LCJCYWNrZ3JvdW5kIjp7IiRpZCI6IjE4NCIsIkNvbG9yIjp7IiRpZCI6IjE4NSIsIkEiOjI1NSwiUiI6MTU2LCJHIjoxMDYsIkIiOjEwNn19LCJJc1Zpc2libGUiOnRydWUsIldpZHRoIjoxMi4wLCJIZWlnaHQiOjE0LjAsIkJvcmRlclN0eWxlIjp7IiRpZCI6IjE4NiIsIkxpbmVDb2xvciI6eyIkcmVmIjoiNjMifSwiTGluZVdlaWdodCI6MC4wLCJMaW5lVHlwZSI6MCwiUGFyZW50U3R5bGUiOnsiJHJlZiI6IjYyIn19LCJQYXJlbnRTdHlsZSI6eyIkcmVmIjoiNTkifX0sIlRpdGxlU3R5bGUiOnsiJGlkIjoiMTg3IiwiRm9udFNldHRpbmdzIjp7IiRpZCI6IjE4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g5IiwiTGluZUNvbG9yIjpudWxsLCJMaW5lV2VpZ2h0IjowLjAsIkxpbmVUeXBlIjowLCJQYXJlbnRTdHlsZSI6bnVsbH0sIlBhcmVudFN0eWxlIjp7IiRyZWYiOiI2NSJ9fSwiRGF0ZVN0eWxlIjp7IiRpZCI6IjE5MCIsIkZvbnRTZXR0aW5ncyI6eyIkaWQiOiIxOTEiLCJGb250U2l6ZSI6MTAsIkZvbnROYW1lIjoiQ2FsaWJyaSIsIklzQm9sZCI6ZmFsc2UsIklzSXRhbGljIjpmYWxzZSwiSXNVbmRlcmxpbmVkIjpmYWxzZSwiUGFyZW50U3R5bGUiOnsiJHJlZiI6IjczIn19LCJBdXRvU2l6ZSI6MCwiRm9yZWdyb3VuZCI6eyIkaWQiOiIxOTIiLCJDb2xvciI6eyIkaWQiOiIxOTM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QiLCJMaW5lQ29sb3IiOm51bGwsIkxpbmVXZWlnaHQiOjAuMCwiTGluZVR5cGUiOjAsIlBhcmVudFN0eWxlIjpudWxsfSwiUGFyZW50U3R5bGUiOnsiJHJlZiI6IjcyIn19LCJEYXRlRm9ybWF0Ijp7IiRpZCI6IjE5NSIsIkZvcm1hdFN0cmluZyI6Ik0tZC15eXl5IiwiU2VwYXJhdG9yIjoiLSIsIlVzZUludGVybmF0aW9uYWxEYXRlRm9ybWF0IjpmYWxzZX0sIklzVmlzaWJsZSI6dHJ1ZSwiUGFyZW50U3R5bGUiOnsiJHJlZiI6IjUzIn19LCJQb3NpdGlvbiI6eyIkaWQiOiIxOTYiLCJSYXRpbyI6MC4wLCJJc0N1c3RvbSI6ZmFsc2V9LCJJZCI6ImUxYzdjZjg0LWM1ODktNDdlMi05ZDM5LWI4YWU2MGY0NTQ5OCIsIlRpdGxlIjoiRW50ZXIgeW91ciBtaWxlc3RvbmUgaGVyZSIsIk5vdGUiOm51bGwsIkh5cGVybGluayI6bnVsbCwiSXNDaGFuZ2VkIjpmYWxzZSwiSXNOZXciOmZhbHNlfSx7IiRpZCI6IjE5NyIsIkRhdGUiOiIyMDE1LTA4LTA1VDIzOjU5OjU5Ljk5OVoiLCJTdHlsZSI6eyIkaWQiOiIxOTgiLCJTaGFwZSI6MTIsIkNvbm5lY3Rvck1hcmdpbiI6eyIkcmVmIjoiNTQifSwiQ29ubmVjdG9yU3R5bGUiOnsiJGlkIjoiMTk5IiwiTGluZUNvbG9yIjp7IiRpZCI6IjIwMCIsIiR0eXBlIjoiTkxSRS5Db21tb24uRG9tLlNvbGlkQ29sb3JCcnVzaCwgTkxSRS5Db21tb24iLCJDb2xvciI6eyIkaWQiOiIyMDEiLCJBIjoyNTUsIlIiOjIzNiwiRyI6MTEyLCJCIjoyMn19LCJMaW5lV2VpZ2h0IjoxLjAsIkxpbmVUeXBlIjowLCJQYXJlbnRTdHlsZSI6eyIkcmVmIjoiNTUifX0sIklzQmVsb3dUaW1lYmFuZCI6ZmFsc2UsIkhpZGVEYXRlIjpmYWxzZSwiU2hhcGVTaXplIjowLCJTcGFjaW5nIjoyLjAsIlBhZGRpbmciOnsiJHJlZiI6IjU4In0sIlNoYXBlU3R5bGUiOnsiJGlkIjoiMjAyIiwiTWFyZ2luIjp7IiRyZWYiOiI2MCJ9LCJQYWRkaW5nIjp7IiRyZWYiOiI2MSJ9LCJCYWNrZ3JvdW5kIjp7IiRpZCI6IjIwMyIsIkNvbG9yIjp7IiRpZCI6IjIwNCIsIkEiOjI1NSwiUiI6MjM2LCJHIjoxMTIsIkIiOjIyfX0sIklzVmlzaWJsZSI6dHJ1ZSwiV2lkdGgiOjEyLjAsIkhlaWdodCI6MTQuMCwiQm9yZGVyU3R5bGUiOnsiJGlkIjoiMjA1IiwiTGluZUNvbG9yIjp7IiRyZWYiOiI2MyJ9LCJMaW5lV2VpZ2h0IjowLjAsIkxpbmVUeXBlIjowLCJQYXJlbnRTdHlsZSI6eyIkcmVmIjoiNjIifX0sIlBhcmVudFN0eWxlIjp7IiRyZWYiOiI1OSJ9fSwiVGl0bGVTdHlsZSI6eyIkaWQiOiIyMDYiLCJGb250U2V0dGluZ3MiOnsiJGlkIjoiMjA3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giLCJMaW5lQ29sb3IiOm51bGwsIkxpbmVXZWlnaHQiOjAuMCwiTGluZVR5cGUiOjAsIlBhcmVudFN0eWxlIjpudWxsfSwiUGFyZW50U3R5bGUiOnsiJHJlZiI6IjY1In19LCJEYXRlU3R5bGUiOnsiJGlkIjoiMjA5IiwiRm9udFNldHRpbmdzIjp7IiRpZCI6IjIxMCIsIkZvbnRTaXplIjoxMCwiRm9udE5hbWUiOiJDYWxpYnJpIiwiSXNCb2xkIjpmYWxzZSwiSXNJdGFsaWMiOmZhbHNlLCJJc1VuZGVybGluZWQiOmZhbHNlLCJQYXJlbnRTdHlsZSI6eyIkcmVmIjoiNzMifX0sIkF1dG9TaXplIjowLCJGb3JlZ3JvdW5kIjp7IiRpZCI6IjIxMSIsIkNvbG9yIjp7IiRpZCI6IjIxMi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zIiwiTGluZUNvbG9yIjpudWxsLCJMaW5lV2VpZ2h0IjowLjAsIkxpbmVUeXBlIjowLCJQYXJlbnRTdHlsZSI6bnVsbH0sIlBhcmVudFN0eWxlIjp7IiRyZWYiOiI3MiJ9fSwiRGF0ZUZvcm1hdCI6eyIkaWQiOiIyMTQiLCJGb3JtYXRTdHJpbmciOiJNLWQteXl5eSIsIlNlcGFyYXRvciI6Ii0iLCJVc2VJbnRlcm5hdGlvbmFsRGF0ZUZvcm1hdCI6ZmFsc2V9LCJJc1Zpc2libGUiOnRydWUsIlBhcmVudFN0eWxlIjp7IiRyZWYiOiI1MyJ9fSwiUG9zaXRpb24iOnsiJGlkIjoiMjE1IiwiUmF0aW8iOjAuMCwiSXNDdXN0b20iOmZhbHNlfSwiSWQiOiJjY2ViYTgxZS0wMjY2LTQ1YWUtOWRlNS1jNjNhZTRhZDQ3NzgiLCJUaXRsZSI6IkVudGVyIHlvdXIgbWlsZXN0b25lIGhlcmUiLCJOb3RlIjpudWxsLCJIeXBlcmxpbmsiOm51bGwsIklzQ2hhbmdlZCI6ZmFsc2UsIklzTmV3IjpmYWxzZX0seyIkaWQiOiIyMTYiLCJEYXRlIjoiMjAxNS0xMC0yM1QyMzo1OTo1OS45OTlaIiwiU3R5bGUiOnsiJGlkIjoiMjE3IiwiU2hhcGUiOjYsIkNvbm5lY3Rvck1hcmdpbiI6eyIkcmVmIjoiNTQifSwiQ29ubmVjdG9yU3R5bGUiOnsiJGlkIjoiMjE4IiwiTGluZUNvbG9yIjp7IiRpZCI6IjIxOSIsIiR0eXBlIjoiTkxSRS5Db21tb24uRG9tLlNvbGlkQ29sb3JCcnVzaCwgTkxSRS5Db21tb24iLCJDb2xvciI6eyIkaWQiOiIyMjAiLCJBIjoyNTUsIlIiOjIzMCwiRyI6NzIsIkIiOjM1fX0sIkxpbmVXZWlnaHQiOjEuMCwiTGluZVR5cGUiOjAsIlBhcmVudFN0eWxlIjp7IiRyZWYiOiI1NSJ9fSwiSXNCZWxvd1RpbWViYW5kIjpmYWxzZSwiSGlkZURhdGUiOmZhbHNlLCJTaGFwZVNpemUiOjAsIlNwYWNpbmciOjIuMCwiUGFkZGluZyI6eyIkcmVmIjoiNTgifSwiU2hhcGVTdHlsZSI6eyIkaWQiOiIyMjEiLCJNYXJnaW4iOnsiJHJlZiI6IjYwIn0sIlBhZGRpbmciOnsiJHJlZiI6IjYxIn0sIkJhY2tncm91bmQiOnsiJGlkIjoiMjIyIiwiQ29sb3IiOnsiJGlkIjoiMjIzIiwiQSI6MjU1LCJSIjoyMzAsIkciOjcyLCJCIjozNX19LCJJc1Zpc2libGUiOnRydWUsIldpZHRoIjoxMi4wLCJIZWlnaHQiOjE0LjAsIkJvcmRlclN0eWxlIjp7IiRpZCI6IjIyNCIsIkxpbmVDb2xvciI6eyIkcmVmIjoiNjMifSwiTGluZVdlaWdodCI6MC4wLCJMaW5lVHlwZSI6MCwiUGFyZW50U3R5bGUiOnsiJHJlZiI6IjYyIn19LCJQYXJlbnRTdHlsZSI6eyIkcmVmIjoiNTkifX0sIlRpdGxlU3R5bGUiOnsiJGlkIjoiMjI1IiwiRm9udFNldHRpbmdzIjp7IiRpZCI6IjIyNi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3IiwiTGluZUNvbG9yIjpudWxsLCJMaW5lV2VpZ2h0IjowLjAsIkxpbmVUeXBlIjowLCJQYXJlbnRTdHlsZSI6bnVsbH0sIlBhcmVudFN0eWxlIjp7IiRyZWYiOiI2NSJ9fSwiRGF0ZVN0eWxlIjp7IiRpZCI6IjIyOCIsIkZvbnRTZXR0aW5ncyI6eyIkaWQiOiIyMjkiLCJGb250U2l6ZSI6MTAsIkZvbnROYW1lIjoiQ2FsaWJyaSIsIklzQm9sZCI6ZmFsc2UsIklzSXRhbGljIjpmYWxzZSwiSXNVbmRlcmxpbmVkIjpmYWxzZSwiUGFyZW50U3R5bGUiOnsiJHJlZiI6IjczIn19LCJBdXRvU2l6ZSI6MCwiRm9yZWdyb3VuZCI6eyIkaWQiOiIyMzAiLCJDb2xvciI6eyIkaWQiOiIyMzEiLCJBIjoyNTUsIlIiOjIzMCwiRyI6NzIsIkIiOjM1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MyIiwiTGluZUNvbG9yIjpudWxsLCJMaW5lV2VpZ2h0IjowLjAsIkxpbmVUeXBlIjowLCJQYXJlbnRTdHlsZSI6bnVsbH0sIlBhcmVudFN0eWxlIjp7IiRyZWYiOiI3MiJ9fSwiRGF0ZUZvcm1hdCI6eyIkaWQiOiIyMzMiLCJGb3JtYXRTdHJpbmciOiJNLWQteXl5eSIsIlNlcGFyYXRvciI6Ii0iLCJVc2VJbnRlcm5hdGlvbmFsRGF0ZUZvcm1hdCI6ZmFsc2V9LCJJc1Zpc2libGUiOnRydWUsIlBhcmVudFN0eWxlIjp7IiRyZWYiOiI1MyJ9fSwiUG9zaXRpb24iOnsiJGlkIjoiMjM0IiwiUmF0aW8iOjAuMCwiSXNDdXN0b20iOmZhbHNlfSwiSWQiOiJlYzVlNjhkMi00NjFlLTQ0YjEtYTY3YS0yZmFlNWRjYmFhMGYiLCJUaXRsZSI6IkVudGVyIHlvdXIgbWlsZXN0b25lIGhlcmUiLCJOb3RlIjpudWxsLCJIeXBlcmxpbmsiOm51bGwsIklzQ2hhbmdlZCI6ZmFsc2UsIklzTmV3IjpmYWxzZX0seyIkaWQiOiIyMzUiLCJEYXRlIjoiMjAxNS0xMS0xMVQyMzo1OTo1OS45OTlaIiwiU3R5bGUiOnsiJGlkIjoiMjM2IiwiU2hhcGUiOjYsIkNvbm5lY3Rvck1hcmdpbiI6eyIkcmVmIjoiNTQifSwiQ29ubmVjdG9yU3R5bGUiOnsiJGlkIjoiMjM3IiwiTGluZUNvbG9yIjp7IiRpZCI6IjIzOCIsIiR0eXBlIjoiTkxSRS5Db21tb24uRG9tLlNvbGlkQ29sb3JCcnVzaCwgTkxSRS5Db21tb24iLCJDb2xvciI6eyIkaWQiOiIyMzkiLCJBIjoyNTUsIlIiOjE1NiwiRyI6MTA2LCJCIjoxMDZ9fSwiTGluZVdlaWdodCI6MS4wLCJMaW5lVHlwZSI6MCwiUGFyZW50U3R5bGUiOnsiJHJlZiI6IjU1In19LCJJc0JlbG93VGltZWJhbmQiOmZhbHNlLCJIaWRlRGF0ZSI6ZmFsc2UsIlNoYXBlU2l6ZSI6MCwiU3BhY2luZyI6Mi4wLCJQYWRkaW5nIjp7IiRyZWYiOiI1OCJ9LCJTaGFwZVN0eWxlIjp7IiRpZCI6IjI0MCIsIk1hcmdpbiI6eyIkcmVmIjoiNjAifSwiUGFkZGluZyI6eyIkcmVmIjoiNjEifSwiQmFja2dyb3VuZCI6eyIkaWQiOiIyNDEiLCJDb2xvciI6eyIkaWQiOiIyNDIiLCJBIjoyNTUsIlIiOjE1NiwiRyI6MTA2LCJCIjoxMDZ9fSwiSXNWaXNpYmxlIjp0cnVlLCJXaWR0aCI6MTIuMCwiSGVpZ2h0IjoxNC4wLCJCb3JkZXJTdHlsZSI6eyIkaWQiOiIyNDMiLCJMaW5lQ29sb3IiOnsiJHJlZiI6IjYzIn0sIkxpbmVXZWlnaHQiOjAuMCwiTGluZVR5cGUiOjAsIlBhcmVudFN0eWxlIjp7IiRyZWYiOiI2MiJ9fSwiUGFyZW50U3R5bGUiOnsiJHJlZiI6IjU5In19LCJUaXRsZVN0eWxlIjp7IiRpZCI6IjI0NCIsIkZvbnRTZXR0aW5ncyI6eyIkaWQiOiIyNDU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0NiIsIkxpbmVDb2xvciI6bnVsbCwiTGluZVdlaWdodCI6MC4wLCJMaW5lVHlwZSI6MCwiUGFyZW50U3R5bGUiOm51bGx9LCJQYXJlbnRTdHlsZSI6eyIkcmVmIjoiNjUifX0sIkRhdGVTdHlsZSI6eyIkaWQiOiIyNDciLCJGb250U2V0dGluZ3MiOnsiJGlkIjoiMjQ4IiwiRm9udFNpemUiOjEwLCJGb250TmFtZSI6IkNhbGlicmkiLCJJc0JvbGQiOmZhbHNlLCJJc0l0YWxpYyI6ZmFsc2UsIklzVW5kZXJsaW5lZCI6ZmFsc2UsIlBhcmVudFN0eWxlIjp7IiRyZWYiOiI3MyJ9fSwiQXV0b1NpemUiOjAsIkZvcmVncm91bmQiOnsiJGlkIjoiMjQ5IiwiQ29sb3IiOnsiJGlkIjoiMjUwIiwiQSI6MjU1LCJSIjoxNTYsIkciOjEwNi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UxIiwiTGluZUNvbG9yIjpudWxsLCJMaW5lV2VpZ2h0IjowLjAsIkxpbmVUeXBlIjowLCJQYXJlbnRTdHlsZSI6bnVsbH0sIlBhcmVudFN0eWxlIjp7IiRyZWYiOiI3MiJ9fSwiRGF0ZUZvcm1hdCI6eyIkaWQiOiIyNTIiLCJGb3JtYXRTdHJpbmciOiJNLWQteXl5eSIsIlNlcGFyYXRvciI6Ii0iLCJVc2VJbnRlcm5hdGlvbmFsRGF0ZUZvcm1hdCI6ZmFsc2V9LCJJc1Zpc2libGUiOnRydWUsIlBhcmVudFN0eWxlIjp7IiRyZWYiOiI1MyJ9fSwiUG9zaXRpb24iOnsiJGlkIjoiMjUzIiwiUmF0aW8iOjAuMCwiSXNDdXN0b20iOmZhbHNlfSwiSWQiOiJhNmVjNGY0Ny03Yzc2LTRlZTQtYThjMC01MWMwNzc1YTg2YjAiLCJUaXRsZSI6IkVudGVyIHlvdXIgbWlsZXN0b25lIGhlcmUiLCJOb3RlIjpudWxsLCJIeXBlcmxpbmsiOm51bGwsIklzQ2hhbmdlZCI6ZmFsc2UsIklzTmV3IjpmYWxzZX0seyIkaWQiOiIyNTQiLCJEYXRlIjoiMjAxNS0xMi0wMVQyMzo1OTo1OS45OTlaIiwiU3R5bGUiOnsiJGlkIjoiMjU1IiwiU2hhcGUiOjYsIkNvbm5lY3Rvck1hcmdpbiI6eyIkcmVmIjoiNTQifSwiQ29ubmVjdG9yU3R5bGUiOnsiJGlkIjoiMjU2IiwiTGluZUNvbG9yIjp7IiRpZCI6IjI1NyIsIiR0eXBlIjoiTkxSRS5Db21tb24uRG9tLlNvbGlkQ29sb3JCcnVzaCwgTkxSRS5Db21tb24iLCJDb2xvciI6eyIkaWQiOiIyNTgiLCJBIjoyNTUsIlIiOjU3LCJHIjo0OCwiQiI6NDJ9fSwiTGluZVdlaWdodCI6MS4wLCJMaW5lVHlwZSI6MCwiUGFyZW50U3R5bGUiOnsiJHJlZiI6IjU1In19LCJJc0JlbG93VGltZWJhbmQiOmZhbHNlLCJIaWRlRGF0ZSI6ZmFsc2UsIlNoYXBlU2l6ZSI6MCwiU3BhY2luZyI6Mi4wLCJQYWRkaW5nIjp7IiRyZWYiOiI1OCJ9LCJTaGFwZVN0eWxlIjp7IiRpZCI6IjI1OSIsIk1hcmdpbiI6eyIkcmVmIjoiNjAifSwiUGFkZGluZyI6eyIkcmVmIjoiNjEifSwiQmFja2dyb3VuZCI6eyIkaWQiOiIyNjAiLCJDb2xvciI6eyIkaWQiOiIyNjEiLCJBIjoyNTUsIlIiOjU3LCJHIjo0OCwiQiI6NDJ9fSwiSXNWaXNpYmxlIjp0cnVlLCJXaWR0aCI6MTIuMCwiSGVpZ2h0IjoxNC4wLCJCb3JkZXJTdHlsZSI6eyIkaWQiOiIyNjIiLCJMaW5lQ29sb3IiOnsiJHJlZiI6IjYzIn0sIkxpbmVXZWlnaHQiOjAuMCwiTGluZVR5cGUiOjAsIlBhcmVudFN0eWxlIjp7IiRyZWYiOiI2MiJ9fSwiUGFyZW50U3R5bGUiOnsiJHJlZiI6IjU5In19LCJUaXRsZVN0eWxlIjp7IiRpZCI6IjI2MyIsIkZvbnRTZXR0aW5ncyI6eyIkaWQiOiIyNj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2NSIsIkxpbmVDb2xvciI6bnVsbCwiTGluZVdlaWdodCI6MC4wLCJMaW5lVHlwZSI6MCwiUGFyZW50U3R5bGUiOm51bGx9LCJQYXJlbnRTdHlsZSI6eyIkcmVmIjoiNjUifX0sIkRhdGVTdHlsZSI6eyIkaWQiOiIyNjYiLCJGb250U2V0dGluZ3MiOnsiJGlkIjoiMjY3IiwiRm9udFNpemUiOjEwLCJGb250TmFtZSI6IkNhbGlicmkiLCJJc0JvbGQiOmZhbHNlLCJJc0l0YWxpYyI6ZmFsc2UsIklzVW5kZXJsaW5lZCI6ZmFsc2UsIlBhcmVudFN0eWxlIjp7IiRyZWYiOiI3MyJ9fSwiQXV0b1NpemUiOjAsIkZvcmVncm91bmQiOnsiJGlkIjoiMjY4IiwiQ29sb3IiOnsiJGlkIjoiMjY5IiwiQSI6MjU1LCJSIjo1NywiRyI6NDgsIkIiOjQ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cwIiwiTGluZUNvbG9yIjpudWxsLCJMaW5lV2VpZ2h0IjowLjAsIkxpbmVUeXBlIjowLCJQYXJlbnRTdHlsZSI6bnVsbH0sIlBhcmVudFN0eWxlIjp7IiRyZWYiOiI3MiJ9fSwiRGF0ZUZvcm1hdCI6eyIkaWQiOiIyNzEiLCJGb3JtYXRTdHJpbmciOiJNLWQteXl5eSIsIlNlcGFyYXRvciI6Ii0iLCJVc2VJbnRlcm5hdGlvbmFsRGF0ZUZvcm1hdCI6ZmFsc2V9LCJJc1Zpc2libGUiOnRydWUsIlBhcmVudFN0eWxlIjp7IiRyZWYiOiI1MyJ9fSwiUG9zaXRpb24iOnsiJGlkIjoiMjcyIiwiUmF0aW8iOjAuMCwiSXNDdXN0b20iOmZhbHNlfSwiSWQiOiJmYzMyZGUyOC01NWRjLTQyN2QtYTdmMC1lMjk4ZjlmMDQyOWEiLCJUaXRsZSI6IkVudGVyIHlvdXIgbWlsZXN0b25lIGhlcmUiLCJOb3RlIjpudWxsLCJIeXBlcmxpbmsiOm51bGwsIklzQ2hhbmdlZCI6ZmFsc2UsIklzTmV3IjpmYWxzZX0seyIkaWQiOiIyNzMiLCJEYXRlIjoiMjAxNi0wMi0xN1QyMzo1OTo1OS45OTlaIiwiU3R5bGUiOnsiJGlkIjoiMjc0IiwiU2hhcGUiOjcsIkNvbm5lY3Rvck1hcmdpbiI6eyIkcmVmIjoiNTQifSwiQ29ubmVjdG9yU3R5bGUiOnsiJGlkIjoiMjc1IiwiTGluZUNvbG9yIjp7IiRpZCI6IjI3NiIsIiR0eXBlIjoiTkxSRS5Db21tb24uRG9tLlNvbGlkQ29sb3JCcnVzaCwgTkxSRS5Db21tb24iLCJDb2xvciI6eyIkaWQiOiIyNzciLCJBIjoyNTUsIlIiOjI1NSwiRyI6MjAyLCJCIjo4fX0sIkxpbmVXZWlnaHQiOjEuMCwiTGluZVR5cGUiOjAsIlBhcmVudFN0eWxlIjp7IiRyZWYiOiI1NSJ9fSwiSXNCZWxvd1RpbWViYW5kIjpmYWxzZSwiSGlkZURhdGUiOmZhbHNlLCJTaGFwZVNpemUiOjAsIlNwYWNpbmciOjIuMCwiUGFkZGluZyI6eyIkcmVmIjoiNTgifSwiU2hhcGVTdHlsZSI6eyIkaWQiOiIyNzgiLCJNYXJnaW4iOnsiJHJlZiI6IjYwIn0sIlBhZGRpbmciOnsiJHJlZiI6IjYxIn0sIkJhY2tncm91bmQiOnsiJHJlZiI6IjI3NiJ9LCJJc1Zpc2libGUiOnRydWUsIldpZHRoIjoxMi4wLCJIZWlnaHQiOjE0LjAsIkJvcmRlclN0eWxlIjp7IiRpZCI6IjI3OSIsIkxpbmVDb2xvciI6eyIkcmVmIjoiNjMifSwiTGluZVdlaWdodCI6MC4wLCJMaW5lVHlwZSI6MCwiUGFyZW50U3R5bGUiOnsiJHJlZiI6IjYyIn19LCJQYXJlbnRTdHlsZSI6eyIkcmVmIjoiNTkifX0sIlRpdGxlU3R5bGUiOnsiJGlkIjoiMjgwIiwiRm9udFNldHRpbmdzIjp7IiRpZCI6IjI4M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gyIiwiTGluZUNvbG9yIjpudWxsLCJMaW5lV2VpZ2h0IjowLjAsIkxpbmVUeXBlIjowLCJQYXJlbnRTdHlsZSI6bnVsbH0sIlBhcmVudFN0eWxlIjp7IiRyZWYiOiI2NSJ9fSwiRGF0ZVN0eWxlIjp7IiRpZCI6IjI4MyIsIkZvbnRTZXR0aW5ncyI6eyIkaWQiOiIyODQiLCJGb250U2l6ZSI6MTAsIkZvbnROYW1lIjoiQ2FsaWJyaSIsIklzQm9sZCI6ZmFsc2UsIklzSXRhbGljIjpmYWxzZSwiSXNVbmRlcmxpbmVkIjpmYWxzZSwiUGFyZW50U3R5bGUiOnsiJHJlZiI6IjczIn19LCJBdXRvU2l6ZSI6MCwiRm9yZWdyb3VuZCI6eyIkaWQiOiIyODUiLCJDb2xvciI6eyIkaWQiOiIyODYiLCJBIjoyNTUsIlIiOjE5NywiRyI6MTU1LCJCIjow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g3IiwiTGluZUNvbG9yIjpudWxsLCJMaW5lV2VpZ2h0IjowLjAsIkxpbmVUeXBlIjowLCJQYXJlbnRTdHlsZSI6bnVsbH0sIlBhcmVudFN0eWxlIjp7IiRyZWYiOiI3MiJ9fSwiRGF0ZUZvcm1hdCI6eyIkaWQiOiIyODgiLCJGb3JtYXRTdHJpbmciOiJNLWQteXl5eSIsIlNlcGFyYXRvciI6Ii0iLCJVc2VJbnRlcm5hdGlvbmFsRGF0ZUZvcm1hdCI6ZmFsc2V9LCJJc1Zpc2libGUiOnRydWUsIlBhcmVudFN0eWxlIjp7IiRyZWYiOiI1MyJ9fSwiUG9zaXRpb24iOnsiJGlkIjoiMjg5IiwiUmF0aW8iOjAuMCwiSXNDdXN0b20iOmZhbHNlfSwiSWQiOiIwNDI4ZWIzMS01NmQ4LTQ2NDItOTNmMi04YjhiZjkwNzIxZGMiLCJUaXRsZSI6IkVudGVyIHlvdXIgbWlsZXN0b25lIGhlcmUiLCJOb3RlIjpudWxsLCJIeXBlcmxpbmsiOm51bGwsIklzQ2hhbmdlZCI6ZmFsc2UsIklzTmV3IjpmYWxzZX0seyIkaWQiOiIyOTAiLCJEYXRlIjoiMjAxNi0wNC0wN1QyMzo1OTo1OS45OTlaIiwiU3R5bGUiOnsiJGlkIjoiMjkxIiwiU2hhcGUiOjcsIkNvbm5lY3Rvck1hcmdpbiI6eyIkcmVmIjoiNTQifSwiQ29ubmVjdG9yU3R5bGUiOnsiJGlkIjoiMjkyIiwiTGluZUNvbG9yIjp7IiRpZCI6IjI5MyIsIiR0eXBlIjoiTkxSRS5Db21tb24uRG9tLlNvbGlkQ29sb3JCcnVzaCwgTkxSRS5Db21tb24iLCJDb2xvciI6eyIkaWQiOiIyOTQiLCJBIjoyNTUsIlIiOjI0OCwiRyI6MTQ3LCJCIjoyOX19LCJMaW5lV2VpZ2h0IjoxLjAsIkxpbmVUeXBlIjowLCJQYXJlbnRTdHlsZSI6eyIkcmVmIjoiNTUifX0sIklzQmVsb3dUaW1lYmFuZCI6ZmFsc2UsIkhpZGVEYXRlIjpmYWxzZSwiU2hhcGVTaXplIjowLCJTcGFjaW5nIjoyLjAsIlBhZGRpbmciOnsiJHJlZiI6IjU4In0sIlNoYXBlU3R5bGUiOnsiJGlkIjoiMjk1IiwiTWFyZ2luIjp7IiRyZWYiOiI2MCJ9LCJQYWRkaW5nIjp7IiRyZWYiOiI2MSJ9LCJCYWNrZ3JvdW5kIjp7IiRyZWYiOiIyOTMifSwiSXNWaXNpYmxlIjp0cnVlLCJXaWR0aCI6MTIuMCwiSGVpZ2h0IjoxNC4wLCJCb3JkZXJTdHlsZSI6eyIkaWQiOiIyOTYiLCJMaW5lQ29sb3IiOnsiJHJlZiI6IjYzIn0sIkxpbmVXZWlnaHQiOjAuMCwiTGluZVR5cGUiOjAsIlBhcmVudFN0eWxlIjp7IiRyZWYiOiI2MiJ9fSwiUGFyZW50U3R5bGUiOnsiJHJlZiI6IjU5In19LCJUaXRsZVN0eWxlIjp7IiRpZCI6IjI5NyIsIkZvbnRTZXR0aW5ncyI6eyIkaWQiOiIyOTgiLCJGb250U2l6ZSI6MTEsIkZvbnROYW1lIjoiQ2FsaWJyaSIsIklzQm9sZCI6dHJ1ZSwiSXNJdGFsaWMiOmZhbHNlLCJJc1VuZGVybGluZWQiOmZhbHNlLCJQYXJlbnRTdHlsZSI6eyIkcmVmIjoiNjYifX0sIkF1dG9TaXplIjoyLCJGb3JlZ3JvdW5kIjp7IiRyZWYiOiI2NyJ9LCJNYXhXaWR0aCI6NzguMDAxNjU1NTc4NjEzMjgx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TkiLCJMaW5lQ29sb3IiOm51bGwsIkxpbmVXZWlnaHQiOjAuMCwiTGluZVR5cGUiOjAsIlBhcmVudFN0eWxlIjpudWxsfSwiUGFyZW50U3R5bGUiOnsiJHJlZiI6IjY1In19LCJEYXRlU3R5bGUiOnsiJGlkIjoiMzAwIiwiRm9udFNldHRpbmdzIjp7IiRpZCI6IjMwMSIsIkZvbnRTaXplIjoxMCwiRm9udE5hbWUiOiJDYWxpYnJpIiwiSXNCb2xkIjpmYWxzZSwiSXNJdGFsaWMiOmZhbHNlLCJJc1VuZGVybGluZWQiOmZhbHNlLCJQYXJlbnRTdHlsZSI6eyIkcmVmIjoiNzMifX0sIkF1dG9TaXplIjowLCJGb3JlZ3JvdW5kIjp7IiRpZCI6IjMwMiIsIkNvbG9yIjp7IiRpZCI6IjMwMy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A0IiwiTGluZUNvbG9yIjpudWxsLCJMaW5lV2VpZ2h0IjowLjAsIkxpbmVUeXBlIjowLCJQYXJlbnRTdHlsZSI6bnVsbH0sIlBhcmVudFN0eWxlIjp7IiRyZWYiOiI3MiJ9fSwiRGF0ZUZvcm1hdCI6eyIkaWQiOiIzMDUiLCJGb3JtYXRTdHJpbmciOiJNLWQteXl5eSIsIlNlcGFyYXRvciI6Ii0iLCJVc2VJbnRlcm5hdGlvbmFsRGF0ZUZvcm1hdCI6ZmFsc2V9LCJJc1Zpc2libGUiOnRydWUsIlBhcmVudFN0eWxlIjp7IiRyZWYiOiI1MyJ9fSwiUG9zaXRpb24iOnsiJGlkIjoiMzA2IiwiUmF0aW8iOjAuMjIzOTExNDgzMTk5NTA4MSwiSXNDdXN0b20iOnRydWV9LCJJZCI6IjEwMjNmOWNmLThlNzItNGRlNS04YWJkLTY2MDA5MGZmZGE5OCIsIlRpdGxlIjoiRW50ZXIgeW91ciBtaWxlc3RvbmUgaGVyZSIsIk5vdGUiOm51bGwsIkh5cGVybGluayI6bnVsbCwiSXNDaGFuZ2VkIjpmYWxzZSwiSXNOZXciOmZhbHNlfSx7IiRpZCI6IjMwNyIsIkRhdGUiOiIyMDE2LTA1LTI2VDIzOjU5OjU5Ljk5OVoiLCJTdHlsZSI6eyIkaWQiOiIzMDgiLCJTaGFwZSI6NywiQ29ubmVjdG9yTWFyZ2luIjp7IiRyZWYiOiI1NCJ9LCJDb25uZWN0b3JTdHlsZSI6eyIkaWQiOiIzMDkiLCJMaW5lQ29sb3IiOnsiJGlkIjoiMzEwIiwiJHR5cGUiOiJOTFJFLkNvbW1vbi5Eb20uU29saWRDb2xvckJydXNoLCBOTFJFLkNvbW1vbiIsIkNvbG9yIjp7IiRpZCI6IjMxMSIsIkEiOjI1NSwiUiI6MTU2LCJHIjoxMDYsIkIiOjEwNn19LCJMaW5lV2VpZ2h0IjoxLjAsIkxpbmVUeXBlIjowLCJQYXJlbnRTdHlsZSI6eyIkcmVmIjoiNTUifX0sIklzQmVsb3dUaW1lYmFuZCI6ZmFsc2UsIkhpZGVEYXRlIjpmYWxzZSwiU2hhcGVTaXplIjowLCJTcGFjaW5nIjoyLjAsIlBhZGRpbmciOnsiJHJlZiI6IjU4In0sIlNoYXBlU3R5bGUiOnsiJGlkIjoiMzEyIiwiTWFyZ2luIjp7IiRyZWYiOiI2MCJ9LCJQYWRkaW5nIjp7IiRyZWYiOiI2MSJ9LCJCYWNrZ3JvdW5kIjp7IiRpZCI6IjMxMyIsIkNvbG9yIjp7IiRpZCI6IjMxNCIsIkEiOjI1NSwiUiI6MTU2LCJHIjoxMDYsIkIiOjEwNn19LCJJc1Zpc2libGUiOnRydWUsIldpZHRoIjoxMi4wLCJIZWlnaHQiOjE0LjAsIkJvcmRlclN0eWxlIjp7IiRpZCI6IjMxNSIsIkxpbmVDb2xvciI6eyIkcmVmIjoiNjMifSwiTGluZVdlaWdodCI6MC4wLCJMaW5lVHlwZSI6MCwiUGFyZW50U3R5bGUiOnsiJHJlZiI6IjYyIn19LCJQYXJlbnRTdHlsZSI6eyIkcmVmIjoiNTkifX0sIlRpdGxlU3R5bGUiOnsiJGlkIjoiMzE2IiwiRm9udFNldHRpbmdzIjp7IiRpZCI6IjMxN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E4IiwiTGluZUNvbG9yIjpudWxsLCJMaW5lV2VpZ2h0IjowLjAsIkxpbmVUeXBlIjowLCJQYXJlbnRTdHlsZSI6bnVsbH0sIlBhcmVudFN0eWxlIjp7IiRyZWYiOiI2NSJ9fSwiRGF0ZVN0eWxlIjp7IiRpZCI6IjMxOSIsIkZvbnRTZXR0aW5ncyI6eyIkaWQiOiIzMjAiLCJGb250U2l6ZSI6MTAsIkZvbnROYW1lIjoiQ2FsaWJyaSIsIklzQm9sZCI6ZmFsc2UsIklzSXRhbGljIjpmYWxzZSwiSXNVbmRlcmxpbmVkIjpmYWxzZSwiUGFyZW50U3R5bGUiOnsiJHJlZiI6IjczIn19LCJBdXRvU2l6ZSI6MCwiRm9yZWdyb3VuZCI6eyIkaWQiOiIzMjEiLCJDb2xvciI6eyIkaWQiOiIzMjI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MjMiLCJMaW5lQ29sb3IiOm51bGwsIkxpbmVXZWlnaHQiOjAuMCwiTGluZVR5cGUiOjAsIlBhcmVudFN0eWxlIjpudWxsfSwiUGFyZW50U3R5bGUiOnsiJHJlZiI6IjcyIn19LCJEYXRlRm9ybWF0Ijp7IiRpZCI6IjMyNCIsIkZvcm1hdFN0cmluZyI6Ik0tZC15eXl5IiwiU2VwYXJhdG9yIjoiLSIsIlVzZUludGVybmF0aW9uYWxEYXRlRm9ybWF0IjpmYWxzZX0sIklzVmlzaWJsZSI6dHJ1ZSwiUGFyZW50U3R5bGUiOnsiJHJlZiI6IjUzIn19LCJQb3NpdGlvbiI6eyIkaWQiOiIzMjUiLCJSYXRpbyI6MC4wLCJJc0N1c3RvbSI6ZmFsc2V9LCJJZCI6ImUyODRjOGMzLWY0YTMtNDQ0NC05YjdiLTlkYmZhZWYwZmRhOCIsIlRpdGxlIjoiRW50ZXIgeW91ciBtaWxlc3RvbmUgaGVyZSIsIk5vdGUiOm51bGwsIkh5cGVybGluayI6bnVsbCwiSXNDaGFuZ2VkIjpmYWxzZSwiSXNOZXciOmZhbHNlfSx7IiRpZCI6IjMyNiIsIkRhdGUiOiIyMDE2LTA3LTE0VDIzOjU5OjU5Ljk5OVoiLCJTdHlsZSI6eyIkaWQiOiIzMjciLCJTaGFwZSI6NywiQ29ubmVjdG9yTWFyZ2luIjp7IiRyZWYiOiI1NCJ9LCJDb25uZWN0b3JTdHlsZSI6eyIkaWQiOiIzMjgiLCJMaW5lQ29sb3IiOnsiJGlkIjoiMzI5IiwiJHR5cGUiOiJOTFJFLkNvbW1vbi5Eb20uU29saWRDb2xvckJydXNoLCBOTFJFLkNvbW1vbiIsIkNvbG9yIjp7IiRpZCI6IjMzMCIsIkEiOjI1NSwiUiI6MjM2LCJHIjoxMTIsIkIiOjIyfX0sIkxpbmVXZWlnaHQiOjEuMCwiTGluZVR5cGUiOjAsIlBhcmVudFN0eWxlIjp7IiRyZWYiOiI1NSJ9fSwiSXNCZWxvd1RpbWViYW5kIjpmYWxzZSwiSGlkZURhdGUiOmZhbHNlLCJTaGFwZVNpemUiOjAsIlNwYWNpbmciOjIuMCwiUGFkZGluZyI6eyIkcmVmIjoiNTgifSwiU2hhcGVTdHlsZSI6eyIkaWQiOiIzMzEiLCJNYXJnaW4iOnsiJHJlZiI6IjYwIn0sIlBhZGRpbmciOnsiJHJlZiI6IjYxIn0sIkJhY2tncm91bmQiOnsiJHJlZiI6IjMyOSJ9LCJJc1Zpc2libGUiOnRydWUsIldpZHRoIjoxMi4wLCJIZWlnaHQiOjE0LjAsIkJvcmRlclN0eWxlIjp7IiRpZCI6IjMzMiIsIkxpbmVDb2xvciI6eyIkcmVmIjoiNjMifSwiTGluZVdlaWdodCI6MC4wLCJMaW5lVHlwZSI6MCwiUGFyZW50U3R5bGUiOnsiJHJlZiI6IjYyIn19LCJQYXJlbnRTdHlsZSI6eyIkcmVmIjoiNTkifX0sIlRpdGxlU3R5bGUiOnsiJGlkIjoiMzMzIiwiRm9udFNldHRpbmdzIjp7IiRpZCI6IjMzNCIsIkZvbnRTaXplIjoxMSwiRm9udE5hbWUiOiJDYWxpYnJpIiwiSXNCb2xkIjp0cnVlLCJJc0l0YWxpYyI6ZmFsc2UsIklzVW5kZXJsaW5lZCI6ZmFsc2UsIlBhcmVudFN0eWxlIjp7IiRyZWYiOiI2NiJ9fSwiQXV0b1NpemUiOjIsIkZvcmVncm91bmQiOnsiJHJlZiI6IjY3In0sIk1heFdpZHRoIjo4OS41NzkzNjg1OTEzMDg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MzUiLCJMaW5lQ29sb3IiOm51bGwsIkxpbmVXZWlnaHQiOjAuMCwiTGluZVR5cGUiOjAsIlBhcmVudFN0eWxlIjpudWxsfSwiUGFyZW50U3R5bGUiOnsiJHJlZiI6IjY1In19LCJEYXRlU3R5bGUiOnsiJGlkIjoiMzM2IiwiRm9udFNldHRpbmdzIjp7IiRpZCI6IjMzNyIsIkZvbnRTaXplIjoxMCwiRm9udE5hbWUiOiJDYWxpYnJpIiwiSXNCb2xkIjpmYWxzZSwiSXNJdGFsaWMiOmZhbHNlLCJJc1VuZGVybGluZWQiOmZhbHNlLCJQYXJlbnRTdHlsZSI6eyIkcmVmIjoiNzMifX0sIkF1dG9TaXplIjowLCJGb3JlZ3JvdW5kIjp7IiRpZCI6IjMzOCIsIkNvbG9yIjp7IiRpZCI6IjMzOSIsIkEiOjI1NSwiUiI6MjM2LCJHIjoxMTIsIkIiOjI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QwIiwiTGluZUNvbG9yIjpudWxsLCJMaW5lV2VpZ2h0IjowLjAsIkxpbmVUeXBlIjowLCJQYXJlbnRTdHlsZSI6bnVsbH0sIlBhcmVudFN0eWxlIjp7IiRyZWYiOiI3MiJ9fSwiRGF0ZUZvcm1hdCI6eyIkaWQiOiIzNDEiLCJGb3JtYXRTdHJpbmciOiJNLWQteXl5eSIsIlNlcGFyYXRvciI6Ii0iLCJVc2VJbnRlcm5hdGlvbmFsRGF0ZUZvcm1hdCI6ZmFsc2V9LCJJc1Zpc2libGUiOnRydWUsIlBhcmVudFN0eWxlIjp7IiRyZWYiOiI1MyJ9fSwiUG9zaXRpb24iOnsiJGlkIjoiMzQyIiwiUmF0aW8iOjAuMCwiSXNDdXN0b20iOmZhbHNlfSwiSWQiOiJhNzJhMWU4My1mNDIzLTRmOWItOWY3Ny1hMTVkMjMxM2U2ZGMiLCJUaXRsZSI6IkVudGVyIHlvdXIgbWlsZXN0b25lIGhlcmUiLCJOb3RlIjpudWxsLCJIeXBlcmxpbmsiOm51bGwsIklzQ2hhbmdlZCI6ZmFsc2UsIklzTmV3IjpmYWxzZX1dLCJUYXNrcyI6W10sIlNldHRpbmdzIjp7IiRpZCI6IjM0MyIsIkltcGFPcHRpb25zIjp7IiRpZCI6IjM0NC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X0="/>
  <p:tag name="__MASTER" val="__part_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QaGFzZXMiLCJJc1RlbXBsYXRlIjpmYWxzZSwiVmVyc2lvbiI6eyIkaWQiOiIyIiwiVmVyc2lvbiI6IjMuMC4xIiwiT3JpZ2luYWxBc3NlbWJseVZlcnNpb24iOiIzLjAxLjAyLjAwIiwiRWRpdGlvbiI6IlBsdXMiLCJJc1BsdXNFZGl0aW9uIjp0cnV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NTYsIkIiOjI4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NCwiRm9udE5hbWUiOiJDYWxpYnJpIiwiSXNCb2xkIjp0cnVlLCJJc0l0YWxpYyI6ZmFsc2UsIklzVW5kZXJsaW5lZCI6ZmFsc2UsIlBhcmVudFN0eWxlIjpudWxsfSwiQXV0b1NpemUiOjAsIkZvcmVncm91bmQiOnsiJGlkIjoiMTUiLCJDb2xvciI6eyIkaWQiOiIxNiIsIkEiOjI1NSwiUiI6NTcsIkciOjQ4LCJCIjo0Mn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nRydWUsIldpZHRoIjowLjAsIkhlaWdodCI6MC4wLCJCb3JkZXJTdHlsZSI6bnVsbCwiUGFyZW50U3R5bGUiOm51bGx9LCJMZWZ0RW5kQ2Fwc1N0eWxlIjp7IiRpZCI6IjIxIiwiRm9udFNldHRpbmdzIjp7IiRpZCI6IjIyIiwiRm9udFNpemUiOjE0LCJGb250TmFtZSI6IkNhbGlicmkiLCJJc0JvbGQiOnRydWUsIklzSXRhbGljIjpmYWxzZSwiSXNVbmRlcmxpbmVkIjpmYWxzZSwiUGFyZW50U3R5bGUiOm51bGx9LCJBdXRvU2l6ZSI6MCwiRm9yZWdyb3VuZCI6eyIkaWQiOiIyMyIsIkNvbG9yIjp7IiRpZCI6IjI0IiwiQSI6MjU1LCJSIjo1NywiRyI6NDgsIkIiOjQy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w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MiwiRm9udE5hbWUiOiJDYWxpYnJpIiwiSXNCb2xkIjp0cnV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EwLCJHIjoyMDQsIkIiOjIwMn19LCJBcHBlbmRZZWFyT25ZZWFyQ2hhbmdlIjp0cnVlLCJFbGFwc2VkVGltZUZvcm1hdCI6MSwiVG9kYXlNYXJrZXJQb3NpdGlvbiI6MywiUXVpY2tQb3NpdGlvbiI6MywiQWJzb2x1dGVQb3NpdGlvbiI6Mjk3LjAsIk1hcmdpbiI6eyIkaWQiOiI0OSIsIlRvcCI6MCwiTGVmdCI6MTAsIlJpZ2h0IjoxMCwiQm90dG9tIjowfSwiUGFkZGluZyI6eyIkaWQiOiI1MCIsIlRvcCI6MCwiTGVmdCI6MCwiUmlnaHQiOjAsIkJvdHRvbSI6MH0sIkJhY2tncm91bmQiOnsiJGlkIjoiNTEiLCJDb2xvciI6eyIkaWQiOiI1MiIsIkEiOjI1NSwiUiI6MTc4LCJHIjoxNzgsIkIiOjE3OH19LCJJc1Zpc2libGUiOnRydWUsIldpZHRoIjowLjAsIkhlaWdodCI6MC4wLCJCb3JkZXJTdHlsZSI6bnVsbCwiUGFyZW50U3R5bGUiOm51bGx9LCJEZWZhdWx0TWlsZXN0b25lU3R5bGUiOnsiJGlkIjoiNTMiLCJTaGFwZSI6Ny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CwiRyI6ODQsIkIiOjEw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tZC15eXl5IiwiU2VwYXJhdG9yIjoiLSIsIlVzZUludGVybmF0aW9uYWxEYXRlRm9ybWF0IjpmYWxzZX0sIklzVmlzaWJsZSI6dHJ1ZSwiUGFyZW50U3R5bGUiOm51bGx9LCJEZWZhdWx0VGFza1N0eWxlIjp7IiRpZCI6IjgwIiwiU2hhcGUiOjAsIlNoYXBlVGhpY2tuZXNzIjoy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csIkciOjEyNSwiQiI6ND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iwiRW5kRGF0ZVBvc2l0aW9uIjoyLCJUaXRsZVBvc2l0aW9uIjo0LCJEdXJhdGlvblBvc2l0aW9uIjo2LCJQZXJjZW50YWdlQ29tcGxldGVkUG9zaXRpb24iOjYsIlNwYWNpbmciOjUsIklzQmVsb3dUaW1lYmFuZCI6ZmFsc2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Iy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3MjAuMCwiTWF4SGVpZ2h0IjoiSW5maW5pdHkiLCJTbWFydEZvcmVncm91bmRJc0FjdGl2ZSI6dHJ1ZSwiSG9yaXpvbnRhbEFsaWdubWVudCI6MS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2OCwiRyI6ODQsIkIiOjEw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dHJ1ZX0sIlNjYWxlIjp7IiRpZCI6IjEyMiIsIlN0YXJ0RGF0ZSI6IjIwMTQtMTEtMTZUMjM6NTk6NTkuOTk5WiIsIkVuZERhdGUiOiIyMDE2LTA3LTE0VDIzOjU5OjU5Ljk5OVoiLCJGb3JtYXQiOiJNTSIsIlR5cGUiOjMsIkF1dG9EYXRlUmFuZ2UiOnRydWUsIldvcmtpbmdEYXlzIjozMSwiVG9kYXlNYXJrZXJUZXh0IjoiVG9kYXkiLCJBdXRvU2NhbGVUeXBlIjpmYWxzZX0sIk1pbGVzdG9uZXMiOlt7IiRpZCI6IjEyMyIsIkRhdGUiOiIyMDE0LTExLTE2VDIzOjU5OjU5Ljk5OVoiLCJTdHlsZSI6eyIkaWQiOiIxMjQiLCJTaGFwZSI6NywiQ29ubmVjdG9yTWFyZ2luIjp7IiRyZWYiOiI1NCJ9LCJDb25uZWN0b3JTdHlsZSI6eyIkaWQiOiIxMjUiLCJMaW5lQ29sb3IiOnsiJGlkIjoiMTI2IiwiJHR5cGUiOiJOTFJFLkNvbW1vbi5Eb20uU29saWRDb2xvckJydXNoLCBOTFJFLkNvbW1vbiIsIkNvbG9yIjp7IiRpZCI6IjEyNyIsIkEiOjg5LCJSIjoyMzAsIkciOjcyLCJCIjozNX19LCJMaW5lV2VpZ2h0IjoxLjAsIkxpbmVUeXBlIjowLCJQYXJlbnRTdHlsZSI6eyIkcmVmIjoiNTUifX0sIklzQmVsb3dUaW1lYmFuZCI6ZmFsc2UsIkhpZGVEYXRlIjpmYWxzZSwiU2hhcGVTaXplIjowLCJTcGFjaW5nIjoyLjAsIlBhZGRpbmciOnsiJHJlZiI6IjU4In0sIlNoYXBlU3R5bGUiOnsiJGlkIjoiMTI4IiwiTWFyZ2luIjp7IiRyZWYiOiI2MCJ9LCJQYWRkaW5nIjp7IiRyZWYiOiI2MSJ9LCJCYWNrZ3JvdW5kIjp7IiRpZCI6IjEyOSIsIkNvbG9yIjp7IiRpZCI6IjEzMCIsIkEiOjI1NSwiUiI6MjMwLCJHIjo3MiwiQiI6MzV9fSwiSXNWaXNpYmxlIjp0cnVlLCJXaWR0aCI6MTIuMCwiSGVpZ2h0IjoxNC4wLCJCb3JkZXJTdHlsZSI6eyIkaWQiOiIxMzEiLCJMaW5lQ29sb3IiOnsiJHJlZiI6IjYzIn0sIkxpbmVXZWlnaHQiOjAuMCwiTGluZVR5cGUiOjAsIlBhcmVudFN0eWxlIjp7IiRyZWYiOiI2MiJ9fSwiUGFyZW50U3R5bGUiOnsiJHJlZiI6IjU5In19LCJUaXRsZVN0eWxlIjp7IiRpZCI6IjEzMiIsIkZvbnRTZXR0aW5ncyI6eyIkaWQiOiIxMz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kNhbGlicmkiLCJJc0JvbGQiOmZhbHNlLCJJc0l0YWxpYyI6ZmFsc2UsIklzVW5kZXJsaW5lZCI6ZmFsc2UsIlBhcmVudFN0eWxlIjp7IiRyZWYiOiI3MyJ9fSwiQXV0b1NpemUiOjAsIkZvcmVncm91bmQiOnsiJGlkIjoiMTM3IiwiQ29sb3IiOnsiJGlkIjoiMTM4IiwiQSI6MjU1LCJSIjoyMzAsIkciOjcyLCJCIjozNX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OSIsIkxpbmVDb2xvciI6bnVsbCwiTGluZVdlaWdodCI6MC4wLCJMaW5lVHlwZSI6MCwiUGFyZW50U3R5bGUiOm51bGx9LCJQYXJlbnRTdHlsZSI6eyIkcmVmIjoiNzIifX0sIkRhdGVGb3JtYXQiOnsiJGlkIjoiMTQwIiwiRm9ybWF0U3RyaW5nIjoiTS1kLXl5eXkiLCJTZXBhcmF0b3IiOiItIiwiVXNlSW50ZXJuYXRpb25hbERhdGVGb3JtYXQiOmZhbHNlfSwiSXNWaXNpYmxlIjp0cnVlLCJQYXJlbnRTdHlsZSI6eyIkcmVmIjoiNTMifX0sIlBvc2l0aW9uIjp7IiRpZCI6IjE0MSIsIlJhdGlvIjowLjAsIklzQ3VzdG9tIjpmYWxzZX0sIklkIjoiNDc0ZDI5NzEtOThkNS00MjVjLTk0ODctZTlhYmRjNDAxZDhkIiwiVGl0bGUiOiJFbnRlciB5b3VyIG1pbGVzdG9uZSBoZXJlIiwiTm90ZSI6bnVsbCwiSHlwZXJsaW5rIjpudWxsLCJJc0NoYW5nZWQiOmZhbHNlLCJJc05ldyI6ZmFsc2V9LHsiJGlkIjoiMTQyIiwiRGF0ZSI6IjIwMTUtMDItMDFUMjM6NTk6NTkuOTk5WiIsIlN0eWxlIjp7IiRpZCI6IjE0MyIsIlNoYXBlIjozLCJDb25uZWN0b3JNYXJnaW4iOnsiJHJlZiI6IjU0In0sIkNvbm5lY3RvclN0eWxlIjp7IiRpZCI6IjE0NCIsIkxpbmVDb2xvciI6eyIkaWQiOiIxNDUiLCIkdHlwZSI6Ik5MUkUuQ29tbW9uLkRvbS5Tb2xpZENvbG9yQnJ1c2gsIE5MUkUuQ29tbW9uIiwiQ29sb3IiOnsiJGlkIjoiMTQ2IiwiQSI6MjU1LCJSIjoyNTUsIkciOjIwMiwiQiI6OH19LCJMaW5lV2VpZ2h0IjoxLjAsIkxpbmVUeXBlIjowLCJQYXJlbnRTdHlsZSI6eyIkcmVmIjoiNTUifX0sIklzQmVsb3dUaW1lYmFuZCI6ZmFsc2UsIkhpZGVEYXRlIjpmYWxzZSwiU2hhcGVTaXplIjowLCJTcGFjaW5nIjoyLjAsIlBhZGRpbmciOnsiJHJlZiI6IjU4In0sIlNoYXBlU3R5bGUiOnsiJGlkIjoiMTQ3IiwiTWFyZ2luIjp7IiRyZWYiOiI2MCJ9LCJQYWRkaW5nIjp7IiRyZWYiOiI2MSJ9LCJCYWNrZ3JvdW5kIjp7IiRpZCI6IjE0OCIsIkNvbG9yIjp7IiRpZCI6IjE0OSIsIkEiOjI1NSwiUiI6MjMwLCJHIjo3MiwiQiI6MzV9fSwiSXNWaXNpYmxlIjp0cnVlLCJXaWR0aCI6MTIuMCwiSGVpZ2h0IjoxNC4wLCJCb3JkZXJTdHlsZSI6eyIkaWQiOiIxNTAiLCJMaW5lQ29sb3IiOnsiJHJlZiI6IjYzIn0sIkxpbmVXZWlnaHQiOjAuMCwiTGluZVR5cGUiOjAsIlBhcmVudFN0eWxlIjp7IiRyZWYiOiI2MiJ9fSwiUGFyZW50U3R5bGUiOnsiJHJlZiI6IjU5In19LCJUaXRsZVN0eWxlIjp7IiRpZCI6IjE1MSIsIkZvbnRTZXR0aW5ncyI6eyIkaWQiOiIxNTI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NhbGlicmkiLCJJc0JvbGQiOmZhbHNlLCJJc0l0YWxpYyI6ZmFsc2UsIklzVW5kZXJsaW5lZCI6ZmFsc2UsIlBhcmVudFN0eWxlIjp7IiRyZWYiOiI3MyJ9fSwiQXV0b1NpemUiOjAsIkZvcmVncm91bmQiOnsiJGlkIjoiMTU2IiwiQ29sb3IiOnsiJGlkIjoiMTU3IiwiQSI6MjU1LCJSIjoxOTcsIkciOjE1NSwiQiI6MH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OCIsIkxpbmVDb2xvciI6bnVsbCwiTGluZVdlaWdodCI6MC4wLCJMaW5lVHlwZSI6MCwiUGFyZW50U3R5bGUiOm51bGx9LCJQYXJlbnRTdHlsZSI6eyIkcmVmIjoiNzIifX0sIkRhdGVGb3JtYXQiOnsiJGlkIjoiMTU5IiwiRm9ybWF0U3RyaW5nIjoiTS1kLXl5eXkiLCJTZXBhcmF0b3IiOiItIiwiVXNlSW50ZXJuYXRpb25hbERhdGVGb3JtYXQiOmZhbHNlfSwiSXNWaXNpYmxlIjp0cnVlLCJQYXJlbnRTdHlsZSI6eyIkcmVmIjoiNTMifX0sIlBvc2l0aW9uIjp7IiRpZCI6IjE2MCIsIlJhdGlvIjowLjAsIklzQ3VzdG9tIjpmYWxzZX0sIklkIjoiMDU3ZDMzMzktYzg3OS00NDRlLTk3MjQtYzliYmI2NmQ1ZmEyIiwiVGl0bGUiOiJFbnRlciB5b3VyIG1pbGVzdG9uZSBoZXJlIiwiTm90ZSI6bnVsbCwiSHlwZXJsaW5rIjpudWxsLCJJc0NoYW5nZWQiOmZhbHNlLCJJc05ldyI6ZmFsc2V9LHsiJGlkIjoiMTYxIiwiRGF0ZSI6IjIwMTUtMDQtMjlUMjM6NTk6NTkuOTk5WiIsIlN0eWxlIjp7IiRpZCI6IjE2MiIsIlNoYXBlIjo3LCJDb25uZWN0b3JNYXJnaW4iOnsiJHJlZiI6IjU0In0sIkNvbm5lY3RvclN0eWxlIjp7IiRpZCI6IjE2MyIsIkxpbmVDb2xvciI6eyIkaWQiOiIxNjQiLCIkdHlwZSI6Ik5MUkUuQ29tbW9uLkRvbS5Tb2xpZENvbG9yQnJ1c2gsIE5MUkUuQ29tbW9uIiwiQ29sb3IiOnsiJGlkIjoiMTY1IiwiQSI6MjU1LCJSIjoyNDgsIkciOjE0NywiQiI6Mjl9fSwiTGluZVdlaWdodCI6MS4wLCJMaW5lVHlwZSI6MCwiUGFyZW50U3R5bGUiOnsiJHJlZiI6IjU1In19LCJJc0JlbG93VGltZWJhbmQiOmZhbHNlLCJIaWRlRGF0ZSI6ZmFsc2UsIlNoYXBlU2l6ZSI6MCwiU3BhY2luZyI6Mi4wLCJQYWRkaW5nIjp7IiRyZWYiOiI1OCJ9LCJTaGFwZVN0eWxlIjp7IiRpZCI6IjE2NiIsIk1hcmdpbiI6eyIkcmVmIjoiNjAifSwiUGFkZGluZyI6eyIkcmVmIjoiNjEifSwiQmFja2dyb3VuZCI6eyIkcmVmIjoiMTY0In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AiLCJMaW5lQ29sb3IiOm51bGwsIkxpbmVXZWlnaHQiOjAuMCwiTGluZVR5cGUiOjAsIlBhcmVudFN0eWxlIjpudWxsfSwiUGFyZW50U3R5bGUiOnsiJHJlZiI6IjY1In19LCJEYXRlU3R5bGUiOnsiJGlkIjoiMTcxIiwiRm9udFNldHRpbmdzIjp7IiRpZCI6IjE3MiIsIkZvbnRTaXplIjoxMCwiRm9udE5hbWUiOiJDYWxpYnJpIiwiSXNCb2xkIjpmYWxzZSwiSXNJdGFsaWMiOmZhbHNlLCJJc1VuZGVybGluZWQiOmZhbHNlLCJQYXJlbnRTdHlsZSI6eyIkcmVmIjoiNzMifX0sIkF1dG9TaXplIjowLCJGb3JlZ3JvdW5kIjp7IiRpZCI6IjE3MyIsIkNvbG9yIjp7IiRpZCI6IjE3NC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c1IiwiTGluZUNvbG9yIjpudWxsLCJMaW5lV2VpZ2h0IjowLjAsIkxpbmVUeXBlIjowLCJQYXJlbnRTdHlsZSI6bnVsbH0sIlBhcmVudFN0eWxlIjp7IiRyZWYiOiI3MiJ9fSwiRGF0ZUZvcm1hdCI6eyIkaWQiOiIxNzYiLCJGb3JtYXRTdHJpbmciOiJNLWQteXl5eSIsIlNlcGFyYXRvciI6Ii0iLCJVc2VJbnRlcm5hdGlvbmFsRGF0ZUZvcm1hdCI6ZmFsc2V9LCJJc1Zpc2libGUiOnRydWUsIlBhcmVudFN0eWxlIjp7IiRyZWYiOiI1MyJ9fSwiUG9zaXRpb24iOnsiJGlkIjoiMTc3IiwiUmF0aW8iOjAuMCwiSXNDdXN0b20iOmZhbHNlfSwiSWQiOiIyM2FiZTY0My1kNzY2LTRjMTYtYTg3ZC0wOTkzODc2Y2IzMGEiLCJUaXRsZSI6IkVudGVyIHlvdXIgbWlsZXN0b25lIGhlcmUiLCJOb3RlIjpudWxsLCJIeXBlcmxpbmsiOm51bGwsIklzQ2hhbmdlZCI6ZmFsc2UsIklzTmV3IjpmYWxzZX0seyIkaWQiOiIxNzgiLCJEYXRlIjoiMjAxNS0wNi0xN1QyMzo1OTo1OS45OTlaIiwiU3R5bGUiOnsiJGlkIjoiMTc5IiwiU2hhcGUiOjcsIkNvbm5lY3Rvck1hcmdpbiI6eyIkcmVmIjoiNTQifSwiQ29ubmVjdG9yU3R5bGUiOnsiJGlkIjoiMTgwIiwiTGluZUNvbG9yIjp7IiRpZCI6IjE4MSIsIiR0eXBlIjoiTkxSRS5Db21tb24uRG9tLlNvbGlkQ29sb3JCcnVzaCwgTkxSRS5Db21tb24iLCJDb2xvciI6eyIkaWQiOiIxODIiLCJBIjoyNTUsIlIiOjIwNiwiRyI6MTQxLCJCIjo2Mn19LCJMaW5lV2VpZ2h0IjoxLjAsIkxpbmVUeXBlIjowLCJQYXJlbnRTdHlsZSI6eyIkcmVmIjoiNTUifX0sIklzQmVsb3dUaW1lYmFuZCI6ZmFsc2UsIkhpZGVEYXRlIjpmYWxzZSwiU2hhcGVTaXplIjowLCJTcGFjaW5nIjoyLjAsIlBhZGRpbmciOnsiJHJlZiI6IjU4In0sIlNoYXBlU3R5bGUiOnsiJGlkIjoiMTgzIiwiTWFyZ2luIjp7IiRyZWYiOiI2MCJ9LCJQYWRkaW5nIjp7IiRyZWYiOiI2MSJ9LCJCYWNrZ3JvdW5kIjp7IiRpZCI6IjE4NCIsIkNvbG9yIjp7IiRpZCI6IjE4NSIsIkEiOjI1NSwiUiI6MTU2LCJHIjoxMDYsIkIiOjEwNn19LCJJc1Zpc2libGUiOnRydWUsIldpZHRoIjoxMi4wLCJIZWlnaHQiOjE0LjAsIkJvcmRlclN0eWxlIjp7IiRpZCI6IjE4NiIsIkxpbmVDb2xvciI6eyIkcmVmIjoiNjMifSwiTGluZVdlaWdodCI6MC4wLCJMaW5lVHlwZSI6MCwiUGFyZW50U3R5bGUiOnsiJHJlZiI6IjYyIn19LCJQYXJlbnRTdHlsZSI6eyIkcmVmIjoiNTkifX0sIlRpdGxlU3R5bGUiOnsiJGlkIjoiMTg3IiwiRm9udFNldHRpbmdzIjp7IiRpZCI6IjE4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g5IiwiTGluZUNvbG9yIjpudWxsLCJMaW5lV2VpZ2h0IjowLjAsIkxpbmVUeXBlIjowLCJQYXJlbnRTdHlsZSI6bnVsbH0sIlBhcmVudFN0eWxlIjp7IiRyZWYiOiI2NSJ9fSwiRGF0ZVN0eWxlIjp7IiRpZCI6IjE5MCIsIkZvbnRTZXR0aW5ncyI6eyIkaWQiOiIxOTEiLCJGb250U2l6ZSI6MTAsIkZvbnROYW1lIjoiQ2FsaWJyaSIsIklzQm9sZCI6ZmFsc2UsIklzSXRhbGljIjpmYWxzZSwiSXNVbmRlcmxpbmVkIjpmYWxzZSwiUGFyZW50U3R5bGUiOnsiJHJlZiI6IjczIn19LCJBdXRvU2l6ZSI6MCwiRm9yZWdyb3VuZCI6eyIkaWQiOiIxOTIiLCJDb2xvciI6eyIkaWQiOiIxOTM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QiLCJMaW5lQ29sb3IiOm51bGwsIkxpbmVXZWlnaHQiOjAuMCwiTGluZVR5cGUiOjAsIlBhcmVudFN0eWxlIjpudWxsfSwiUGFyZW50U3R5bGUiOnsiJHJlZiI6IjcyIn19LCJEYXRlRm9ybWF0Ijp7IiRpZCI6IjE5NSIsIkZvcm1hdFN0cmluZyI6Ik0tZC15eXl5IiwiU2VwYXJhdG9yIjoiLSIsIlVzZUludGVybmF0aW9uYWxEYXRlRm9ybWF0IjpmYWxzZX0sIklzVmlzaWJsZSI6dHJ1ZSwiUGFyZW50U3R5bGUiOnsiJHJlZiI6IjUzIn19LCJQb3NpdGlvbiI6eyIkaWQiOiIxOTYiLCJSYXRpbyI6MC4wLCJJc0N1c3RvbSI6ZmFsc2V9LCJJZCI6ImUxYzdjZjg0LWM1ODktNDdlMi05ZDM5LWI4YWU2MGY0NTQ5OCIsIlRpdGxlIjoiRW50ZXIgeW91ciBtaWxlc3RvbmUgaGVyZSIsIk5vdGUiOm51bGwsIkh5cGVybGluayI6bnVsbCwiSXNDaGFuZ2VkIjpmYWxzZSwiSXNOZXciOmZhbHNlfSx7IiRpZCI6IjE5NyIsIkRhdGUiOiIyMDE1LTA4LTA1VDIzOjU5OjU5Ljk5OVoiLCJTdHlsZSI6eyIkaWQiOiIxOTgiLCJTaGFwZSI6MTIsIkNvbm5lY3Rvck1hcmdpbiI6eyIkcmVmIjoiNTQifSwiQ29ubmVjdG9yU3R5bGUiOnsiJGlkIjoiMTk5IiwiTGluZUNvbG9yIjp7IiRpZCI6IjIwMCIsIiR0eXBlIjoiTkxSRS5Db21tb24uRG9tLlNvbGlkQ29sb3JCcnVzaCwgTkxSRS5Db21tb24iLCJDb2xvciI6eyIkaWQiOiIyMDEiLCJBIjoyNTUsIlIiOjIzNiwiRyI6MTEyLCJCIjoyMn19LCJMaW5lV2VpZ2h0IjoxLjAsIkxpbmVUeXBlIjowLCJQYXJlbnRTdHlsZSI6eyIkcmVmIjoiNTUifX0sIklzQmVsb3dUaW1lYmFuZCI6ZmFsc2UsIkhpZGVEYXRlIjpmYWxzZSwiU2hhcGVTaXplIjowLCJTcGFjaW5nIjoyLjAsIlBhZGRpbmciOnsiJHJlZiI6IjU4In0sIlNoYXBlU3R5bGUiOnsiJGlkIjoiMjAyIiwiTWFyZ2luIjp7IiRyZWYiOiI2MCJ9LCJQYWRkaW5nIjp7IiRyZWYiOiI2MSJ9LCJCYWNrZ3JvdW5kIjp7IiRpZCI6IjIwMyIsIkNvbG9yIjp7IiRpZCI6IjIwNCIsIkEiOjI1NSwiUiI6MjM2LCJHIjoxMTIsIkIiOjIyfX0sIklzVmlzaWJsZSI6dHJ1ZSwiV2lkdGgiOjEyLjAsIkhlaWdodCI6MTQuMCwiQm9yZGVyU3R5bGUiOnsiJGlkIjoiMjA1IiwiTGluZUNvbG9yIjp7IiRyZWYiOiI2MyJ9LCJMaW5lV2VpZ2h0IjowLjAsIkxpbmVUeXBlIjowLCJQYXJlbnRTdHlsZSI6eyIkcmVmIjoiNjIifX0sIlBhcmVudFN0eWxlIjp7IiRyZWYiOiI1OSJ9fSwiVGl0bGVTdHlsZSI6eyIkaWQiOiIyMDYiLCJGb250U2V0dGluZ3MiOnsiJGlkIjoiMjA3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giLCJMaW5lQ29sb3IiOm51bGwsIkxpbmVXZWlnaHQiOjAuMCwiTGluZVR5cGUiOjAsIlBhcmVudFN0eWxlIjpudWxsfSwiUGFyZW50U3R5bGUiOnsiJHJlZiI6IjY1In19LCJEYXRlU3R5bGUiOnsiJGlkIjoiMjA5IiwiRm9udFNldHRpbmdzIjp7IiRpZCI6IjIxMCIsIkZvbnRTaXplIjoxMCwiRm9udE5hbWUiOiJDYWxpYnJpIiwiSXNCb2xkIjpmYWxzZSwiSXNJdGFsaWMiOmZhbHNlLCJJc1VuZGVybGluZWQiOmZhbHNlLCJQYXJlbnRTdHlsZSI6eyIkcmVmIjoiNzMifX0sIkF1dG9TaXplIjowLCJGb3JlZ3JvdW5kIjp7IiRpZCI6IjIxMSIsIkNvbG9yIjp7IiRpZCI6IjIxMi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zIiwiTGluZUNvbG9yIjpudWxsLCJMaW5lV2VpZ2h0IjowLjAsIkxpbmVUeXBlIjowLCJQYXJlbnRTdHlsZSI6bnVsbH0sIlBhcmVudFN0eWxlIjp7IiRyZWYiOiI3MiJ9fSwiRGF0ZUZvcm1hdCI6eyIkaWQiOiIyMTQiLCJGb3JtYXRTdHJpbmciOiJNLWQteXl5eSIsIlNlcGFyYXRvciI6Ii0iLCJVc2VJbnRlcm5hdGlvbmFsRGF0ZUZvcm1hdCI6ZmFsc2V9LCJJc1Zpc2libGUiOnRydWUsIlBhcmVudFN0eWxlIjp7IiRyZWYiOiI1MyJ9fSwiUG9zaXRpb24iOnsiJGlkIjoiMjE1IiwiUmF0aW8iOjAuMCwiSXNDdXN0b20iOmZhbHNlfSwiSWQiOiJjY2ViYTgxZS0wMjY2LTQ1YWUtOWRlNS1jNjNhZTRhZDQ3NzgiLCJUaXRsZSI6IkVudGVyIHlvdXIgbWlsZXN0b25lIGhlcmUiLCJOb3RlIjpudWxsLCJIeXBlcmxpbmsiOm51bGwsIklzQ2hhbmdlZCI6ZmFsc2UsIklzTmV3IjpmYWxzZX0seyIkaWQiOiIyMTYiLCJEYXRlIjoiMjAxNS0xMC0yM1QyMzo1OTo1OS45OTlaIiwiU3R5bGUiOnsiJGlkIjoiMjE3IiwiU2hhcGUiOjYsIkNvbm5lY3Rvck1hcmdpbiI6eyIkcmVmIjoiNTQifSwiQ29ubmVjdG9yU3R5bGUiOnsiJGlkIjoiMjE4IiwiTGluZUNvbG9yIjp7IiRpZCI6IjIxOSIsIiR0eXBlIjoiTkxSRS5Db21tb24uRG9tLlNvbGlkQ29sb3JCcnVzaCwgTkxSRS5Db21tb24iLCJDb2xvciI6eyIkaWQiOiIyMjAiLCJBIjoyNTUsIlIiOjIzMCwiRyI6NzIsIkIiOjM1fX0sIkxpbmVXZWlnaHQiOjEuMCwiTGluZVR5cGUiOjAsIlBhcmVudFN0eWxlIjp7IiRyZWYiOiI1NSJ9fSwiSXNCZWxvd1RpbWViYW5kIjpmYWxzZSwiSGlkZURhdGUiOmZhbHNlLCJTaGFwZVNpemUiOjAsIlNwYWNpbmciOjIuMCwiUGFkZGluZyI6eyIkcmVmIjoiNTgifSwiU2hhcGVTdHlsZSI6eyIkaWQiOiIyMjEiLCJNYXJnaW4iOnsiJHJlZiI6IjYwIn0sIlBhZGRpbmciOnsiJHJlZiI6IjYxIn0sIkJhY2tncm91bmQiOnsiJGlkIjoiMjIyIiwiQ29sb3IiOnsiJGlkIjoiMjIzIiwiQSI6MjU1LCJSIjoyMzAsIkciOjcyLCJCIjozNX19LCJJc1Zpc2libGUiOnRydWUsIldpZHRoIjoxMi4wLCJIZWlnaHQiOjE0LjAsIkJvcmRlclN0eWxlIjp7IiRpZCI6IjIyNCIsIkxpbmVDb2xvciI6eyIkcmVmIjoiNjMifSwiTGluZVdlaWdodCI6MC4wLCJMaW5lVHlwZSI6MCwiUGFyZW50U3R5bGUiOnsiJHJlZiI6IjYyIn19LCJQYXJlbnRTdHlsZSI6eyIkcmVmIjoiNTkifX0sIlRpdGxlU3R5bGUiOnsiJGlkIjoiMjI1IiwiRm9udFNldHRpbmdzIjp7IiRpZCI6IjIyNi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3IiwiTGluZUNvbG9yIjpudWxsLCJMaW5lV2VpZ2h0IjowLjAsIkxpbmVUeXBlIjowLCJQYXJlbnRTdHlsZSI6bnVsbH0sIlBhcmVudFN0eWxlIjp7IiRyZWYiOiI2NSJ9fSwiRGF0ZVN0eWxlIjp7IiRpZCI6IjIyOCIsIkZvbnRTZXR0aW5ncyI6eyIkaWQiOiIyMjkiLCJGb250U2l6ZSI6MTAsIkZvbnROYW1lIjoiQ2FsaWJyaSIsIklzQm9sZCI6ZmFsc2UsIklzSXRhbGljIjpmYWxzZSwiSXNVbmRlcmxpbmVkIjpmYWxzZSwiUGFyZW50U3R5bGUiOnsiJHJlZiI6IjczIn19LCJBdXRvU2l6ZSI6MCwiRm9yZWdyb3VuZCI6eyIkaWQiOiIyMzAiLCJDb2xvciI6eyIkaWQiOiIyMzEiLCJBIjoyNTUsIlIiOjIzMCwiRyI6NzIsIkIiOjM1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MyIiwiTGluZUNvbG9yIjpudWxsLCJMaW5lV2VpZ2h0IjowLjAsIkxpbmVUeXBlIjowLCJQYXJlbnRTdHlsZSI6bnVsbH0sIlBhcmVudFN0eWxlIjp7IiRyZWYiOiI3MiJ9fSwiRGF0ZUZvcm1hdCI6eyIkaWQiOiIyMzMiLCJGb3JtYXRTdHJpbmciOiJNLWQteXl5eSIsIlNlcGFyYXRvciI6Ii0iLCJVc2VJbnRlcm5hdGlvbmFsRGF0ZUZvcm1hdCI6ZmFsc2V9LCJJc1Zpc2libGUiOnRydWUsIlBhcmVudFN0eWxlIjp7IiRyZWYiOiI1MyJ9fSwiUG9zaXRpb24iOnsiJGlkIjoiMjM0IiwiUmF0aW8iOjAuMCwiSXNDdXN0b20iOmZhbHNlfSwiSWQiOiJlYzVlNjhkMi00NjFlLTQ0YjEtYTY3YS0yZmFlNWRjYmFhMGYiLCJUaXRsZSI6IkVudGVyIHlvdXIgbWlsZXN0b25lIGhlcmUiLCJOb3RlIjpudWxsLCJIeXBlcmxpbmsiOm51bGwsIklzQ2hhbmdlZCI6ZmFsc2UsIklzTmV3IjpmYWxzZX0seyIkaWQiOiIyMzUiLCJEYXRlIjoiMjAxNS0xMS0xMVQyMzo1OTo1OS45OTlaIiwiU3R5bGUiOnsiJGlkIjoiMjM2IiwiU2hhcGUiOjYsIkNvbm5lY3Rvck1hcmdpbiI6eyIkcmVmIjoiNTQifSwiQ29ubmVjdG9yU3R5bGUiOnsiJGlkIjoiMjM3IiwiTGluZUNvbG9yIjp7IiRpZCI6IjIzOCIsIiR0eXBlIjoiTkxSRS5Db21tb24uRG9tLlNvbGlkQ29sb3JCcnVzaCwgTkxSRS5Db21tb24iLCJDb2xvciI6eyIkaWQiOiIyMzkiLCJBIjoyNTUsIlIiOjE1NiwiRyI6MTA2LCJCIjoxMDZ9fSwiTGluZVdlaWdodCI6MS4wLCJMaW5lVHlwZSI6MCwiUGFyZW50U3R5bGUiOnsiJHJlZiI6IjU1In19LCJJc0JlbG93VGltZWJhbmQiOmZhbHNlLCJIaWRlRGF0ZSI6ZmFsc2UsIlNoYXBlU2l6ZSI6MCwiU3BhY2luZyI6Mi4wLCJQYWRkaW5nIjp7IiRyZWYiOiI1OCJ9LCJTaGFwZVN0eWxlIjp7IiRpZCI6IjI0MCIsIk1hcmdpbiI6eyIkcmVmIjoiNjAifSwiUGFkZGluZyI6eyIkcmVmIjoiNjEifSwiQmFja2dyb3VuZCI6eyIkaWQiOiIyNDEiLCJDb2xvciI6eyIkaWQiOiIyNDIiLCJBIjoyNTUsIlIiOjE1NiwiRyI6MTA2LCJCIjoxMDZ9fSwiSXNWaXNpYmxlIjp0cnVlLCJXaWR0aCI6MTIuMCwiSGVpZ2h0IjoxNC4wLCJCb3JkZXJTdHlsZSI6eyIkaWQiOiIyNDMiLCJMaW5lQ29sb3IiOnsiJHJlZiI6IjYzIn0sIkxpbmVXZWlnaHQiOjAuMCwiTGluZVR5cGUiOjAsIlBhcmVudFN0eWxlIjp7IiRyZWYiOiI2MiJ9fSwiUGFyZW50U3R5bGUiOnsiJHJlZiI6IjU5In19LCJUaXRsZVN0eWxlIjp7IiRpZCI6IjI0NCIsIkZvbnRTZXR0aW5ncyI6eyIkaWQiOiIyNDU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0NiIsIkxpbmVDb2xvciI6bnVsbCwiTGluZVdlaWdodCI6MC4wLCJMaW5lVHlwZSI6MCwiUGFyZW50U3R5bGUiOm51bGx9LCJQYXJlbnRTdHlsZSI6eyIkcmVmIjoiNjUifX0sIkRhdGVTdHlsZSI6eyIkaWQiOiIyNDciLCJGb250U2V0dGluZ3MiOnsiJGlkIjoiMjQ4IiwiRm9udFNpemUiOjEwLCJGb250TmFtZSI6IkNhbGlicmkiLCJJc0JvbGQiOmZhbHNlLCJJc0l0YWxpYyI6ZmFsc2UsIklzVW5kZXJsaW5lZCI6ZmFsc2UsIlBhcmVudFN0eWxlIjp7IiRyZWYiOiI3MyJ9fSwiQXV0b1NpemUiOjAsIkZvcmVncm91bmQiOnsiJGlkIjoiMjQ5IiwiQ29sb3IiOnsiJGlkIjoiMjUwIiwiQSI6MjU1LCJSIjoxNTYsIkciOjEwNi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UxIiwiTGluZUNvbG9yIjpudWxsLCJMaW5lV2VpZ2h0IjowLjAsIkxpbmVUeXBlIjowLCJQYXJlbnRTdHlsZSI6bnVsbH0sIlBhcmVudFN0eWxlIjp7IiRyZWYiOiI3MiJ9fSwiRGF0ZUZvcm1hdCI6eyIkaWQiOiIyNTIiLCJGb3JtYXRTdHJpbmciOiJNLWQteXl5eSIsIlNlcGFyYXRvciI6Ii0iLCJVc2VJbnRlcm5hdGlvbmFsRGF0ZUZvcm1hdCI6ZmFsc2V9LCJJc1Zpc2libGUiOnRydWUsIlBhcmVudFN0eWxlIjp7IiRyZWYiOiI1MyJ9fSwiUG9zaXRpb24iOnsiJGlkIjoiMjUzIiwiUmF0aW8iOjAuMCwiSXNDdXN0b20iOmZhbHNlfSwiSWQiOiJhNmVjNGY0Ny03Yzc2LTRlZTQtYThjMC01MWMwNzc1YTg2YjAiLCJUaXRsZSI6IkVudGVyIHlvdXIgbWlsZXN0b25lIGhlcmUiLCJOb3RlIjpudWxsLCJIeXBlcmxpbmsiOm51bGwsIklzQ2hhbmdlZCI6ZmFsc2UsIklzTmV3IjpmYWxzZX0seyIkaWQiOiIyNTQiLCJEYXRlIjoiMjAxNS0xMi0wMVQyMzo1OTo1OS45OTlaIiwiU3R5bGUiOnsiJGlkIjoiMjU1IiwiU2hhcGUiOjYsIkNvbm5lY3Rvck1hcmdpbiI6eyIkcmVmIjoiNTQifSwiQ29ubmVjdG9yU3R5bGUiOnsiJGlkIjoiMjU2IiwiTGluZUNvbG9yIjp7IiRpZCI6IjI1NyIsIiR0eXBlIjoiTkxSRS5Db21tb24uRG9tLlNvbGlkQ29sb3JCcnVzaCwgTkxSRS5Db21tb24iLCJDb2xvciI6eyIkaWQiOiIyNTgiLCJBIjoyNTUsIlIiOjU3LCJHIjo0OCwiQiI6NDJ9fSwiTGluZVdlaWdodCI6MS4wLCJMaW5lVHlwZSI6MCwiUGFyZW50U3R5bGUiOnsiJHJlZiI6IjU1In19LCJJc0JlbG93VGltZWJhbmQiOmZhbHNlLCJIaWRlRGF0ZSI6ZmFsc2UsIlNoYXBlU2l6ZSI6MCwiU3BhY2luZyI6Mi4wLCJQYWRkaW5nIjp7IiRyZWYiOiI1OCJ9LCJTaGFwZVN0eWxlIjp7IiRpZCI6IjI1OSIsIk1hcmdpbiI6eyIkcmVmIjoiNjAifSwiUGFkZGluZyI6eyIkcmVmIjoiNjEifSwiQmFja2dyb3VuZCI6eyIkaWQiOiIyNjAiLCJDb2xvciI6eyIkaWQiOiIyNjEiLCJBIjoyNTUsIlIiOjU3LCJHIjo0OCwiQiI6NDJ9fSwiSXNWaXNpYmxlIjp0cnVlLCJXaWR0aCI6MTIuMCwiSGVpZ2h0IjoxNC4wLCJCb3JkZXJTdHlsZSI6eyIkaWQiOiIyNjIiLCJMaW5lQ29sb3IiOnsiJHJlZiI6IjYzIn0sIkxpbmVXZWlnaHQiOjAuMCwiTGluZVR5cGUiOjAsIlBhcmVudFN0eWxlIjp7IiRyZWYiOiI2MiJ9fSwiUGFyZW50U3R5bGUiOnsiJHJlZiI6IjU5In19LCJUaXRsZVN0eWxlIjp7IiRpZCI6IjI2MyIsIkZvbnRTZXR0aW5ncyI6eyIkaWQiOiIyNj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2NSIsIkxpbmVDb2xvciI6bnVsbCwiTGluZVdlaWdodCI6MC4wLCJMaW5lVHlwZSI6MCwiUGFyZW50U3R5bGUiOm51bGx9LCJQYXJlbnRTdHlsZSI6eyIkcmVmIjoiNjUifX0sIkRhdGVTdHlsZSI6eyIkaWQiOiIyNjYiLCJGb250U2V0dGluZ3MiOnsiJGlkIjoiMjY3IiwiRm9udFNpemUiOjEwLCJGb250TmFtZSI6IkNhbGlicmkiLCJJc0JvbGQiOmZhbHNlLCJJc0l0YWxpYyI6ZmFsc2UsIklzVW5kZXJsaW5lZCI6ZmFsc2UsIlBhcmVudFN0eWxlIjp7IiRyZWYiOiI3MyJ9fSwiQXV0b1NpemUiOjAsIkZvcmVncm91bmQiOnsiJGlkIjoiMjY4IiwiQ29sb3IiOnsiJGlkIjoiMjY5IiwiQSI6MjU1LCJSIjo1NywiRyI6NDgsIkIiOjQ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cwIiwiTGluZUNvbG9yIjpudWxsLCJMaW5lV2VpZ2h0IjowLjAsIkxpbmVUeXBlIjowLCJQYXJlbnRTdHlsZSI6bnVsbH0sIlBhcmVudFN0eWxlIjp7IiRyZWYiOiI3MiJ9fSwiRGF0ZUZvcm1hdCI6eyIkaWQiOiIyNzEiLCJGb3JtYXRTdHJpbmciOiJNLWQteXl5eSIsIlNlcGFyYXRvciI6Ii0iLCJVc2VJbnRlcm5hdGlvbmFsRGF0ZUZvcm1hdCI6ZmFsc2V9LCJJc1Zpc2libGUiOnRydWUsIlBhcmVudFN0eWxlIjp7IiRyZWYiOiI1MyJ9fSwiUG9zaXRpb24iOnsiJGlkIjoiMjcyIiwiUmF0aW8iOjAuMCwiSXNDdXN0b20iOmZhbHNlfSwiSWQiOiJmYzMyZGUyOC01NWRjLTQyN2QtYTdmMC1lMjk4ZjlmMDQyOWEiLCJUaXRsZSI6IkVudGVyIHlvdXIgbWlsZXN0b25lIGhlcmUiLCJOb3RlIjpudWxsLCJIeXBlcmxpbmsiOm51bGwsIklzQ2hhbmdlZCI6ZmFsc2UsIklzTmV3IjpmYWxzZX0seyIkaWQiOiIyNzMiLCJEYXRlIjoiMjAxNi0wMi0xN1QyMzo1OTo1OS45OTlaIiwiU3R5bGUiOnsiJGlkIjoiMjc0IiwiU2hhcGUiOjcsIkNvbm5lY3Rvck1hcmdpbiI6eyIkcmVmIjoiNTQifSwiQ29ubmVjdG9yU3R5bGUiOnsiJGlkIjoiMjc1IiwiTGluZUNvbG9yIjp7IiRpZCI6IjI3NiIsIiR0eXBlIjoiTkxSRS5Db21tb24uRG9tLlNvbGlkQ29sb3JCcnVzaCwgTkxSRS5Db21tb24iLCJDb2xvciI6eyIkaWQiOiIyNzciLCJBIjoyNTUsIlIiOjI1NSwiRyI6MjAyLCJCIjo4fX0sIkxpbmVXZWlnaHQiOjEuMCwiTGluZVR5cGUiOjAsIlBhcmVudFN0eWxlIjp7IiRyZWYiOiI1NSJ9fSwiSXNCZWxvd1RpbWViYW5kIjpmYWxzZSwiSGlkZURhdGUiOmZhbHNlLCJTaGFwZVNpemUiOjAsIlNwYWNpbmciOjIuMCwiUGFkZGluZyI6eyIkcmVmIjoiNTgifSwiU2hhcGVTdHlsZSI6eyIkaWQiOiIyNzgiLCJNYXJnaW4iOnsiJHJlZiI6IjYwIn0sIlBhZGRpbmciOnsiJHJlZiI6IjYxIn0sIkJhY2tncm91bmQiOnsiJHJlZiI6IjI3NiJ9LCJJc1Zpc2libGUiOnRydWUsIldpZHRoIjoxMi4wLCJIZWlnaHQiOjE0LjAsIkJvcmRlclN0eWxlIjp7IiRpZCI6IjI3OSIsIkxpbmVDb2xvciI6eyIkcmVmIjoiNjMifSwiTGluZVdlaWdodCI6MC4wLCJMaW5lVHlwZSI6MCwiUGFyZW50U3R5bGUiOnsiJHJlZiI6IjYyIn19LCJQYXJlbnRTdHlsZSI6eyIkcmVmIjoiNTkifX0sIlRpdGxlU3R5bGUiOnsiJGlkIjoiMjgwIiwiRm9udFNldHRpbmdzIjp7IiRpZCI6IjI4M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gyIiwiTGluZUNvbG9yIjpudWxsLCJMaW5lV2VpZ2h0IjowLjAsIkxpbmVUeXBlIjowLCJQYXJlbnRTdHlsZSI6bnVsbH0sIlBhcmVudFN0eWxlIjp7IiRyZWYiOiI2NSJ9fSwiRGF0ZVN0eWxlIjp7IiRpZCI6IjI4MyIsIkZvbnRTZXR0aW5ncyI6eyIkaWQiOiIyODQiLCJGb250U2l6ZSI6MTAsIkZvbnROYW1lIjoiQ2FsaWJyaSIsIklzQm9sZCI6ZmFsc2UsIklzSXRhbGljIjpmYWxzZSwiSXNVbmRlcmxpbmVkIjpmYWxzZSwiUGFyZW50U3R5bGUiOnsiJHJlZiI6IjczIn19LCJBdXRvU2l6ZSI6MCwiRm9yZWdyb3VuZCI6eyIkaWQiOiIyODUiLCJDb2xvciI6eyIkaWQiOiIyODYiLCJBIjoyNTUsIlIiOjE5NywiRyI6MTU1LCJCIjow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g3IiwiTGluZUNvbG9yIjpudWxsLCJMaW5lV2VpZ2h0IjowLjAsIkxpbmVUeXBlIjowLCJQYXJlbnRTdHlsZSI6bnVsbH0sIlBhcmVudFN0eWxlIjp7IiRyZWYiOiI3MiJ9fSwiRGF0ZUZvcm1hdCI6eyIkaWQiOiIyODgiLCJGb3JtYXRTdHJpbmciOiJNLWQteXl5eSIsIlNlcGFyYXRvciI6Ii0iLCJVc2VJbnRlcm5hdGlvbmFsRGF0ZUZvcm1hdCI6ZmFsc2V9LCJJc1Zpc2libGUiOnRydWUsIlBhcmVudFN0eWxlIjp7IiRyZWYiOiI1MyJ9fSwiUG9zaXRpb24iOnsiJGlkIjoiMjg5IiwiUmF0aW8iOjAuMCwiSXNDdXN0b20iOmZhbHNlfSwiSWQiOiIwNDI4ZWIzMS01NmQ4LTQ2NDItOTNmMi04YjhiZjkwNzIxZGMiLCJUaXRsZSI6IkVudGVyIHlvdXIgbWlsZXN0b25lIGhlcmUiLCJOb3RlIjpudWxsLCJIeXBlcmxpbmsiOm51bGwsIklzQ2hhbmdlZCI6ZmFsc2UsIklzTmV3IjpmYWxzZX0seyIkaWQiOiIyOTAiLCJEYXRlIjoiMjAxNi0wNC0wN1QyMzo1OTo1OS45OTlaIiwiU3R5bGUiOnsiJGlkIjoiMjkxIiwiU2hhcGUiOjcsIkNvbm5lY3Rvck1hcmdpbiI6eyIkcmVmIjoiNTQifSwiQ29ubmVjdG9yU3R5bGUiOnsiJGlkIjoiMjkyIiwiTGluZUNvbG9yIjp7IiRpZCI6IjI5MyIsIiR0eXBlIjoiTkxSRS5Db21tb24uRG9tLlNvbGlkQ29sb3JCcnVzaCwgTkxSRS5Db21tb24iLCJDb2xvciI6eyIkaWQiOiIyOTQiLCJBIjoyNTUsIlIiOjI0OCwiRyI6MTQ3LCJCIjoyOX19LCJMaW5lV2VpZ2h0IjoxLjAsIkxpbmVUeXBlIjowLCJQYXJlbnRTdHlsZSI6eyIkcmVmIjoiNTUifX0sIklzQmVsb3dUaW1lYmFuZCI6ZmFsc2UsIkhpZGVEYXRlIjpmYWxzZSwiU2hhcGVTaXplIjowLCJTcGFjaW5nIjoyLjAsIlBhZGRpbmciOnsiJHJlZiI6IjU4In0sIlNoYXBlU3R5bGUiOnsiJGlkIjoiMjk1IiwiTWFyZ2luIjp7IiRyZWYiOiI2MCJ9LCJQYWRkaW5nIjp7IiRyZWYiOiI2MSJ9LCJCYWNrZ3JvdW5kIjp7IiRyZWYiOiIyOTMifSwiSXNWaXNpYmxlIjp0cnVlLCJXaWR0aCI6MTIuMCwiSGVpZ2h0IjoxNC4wLCJCb3JkZXJTdHlsZSI6eyIkaWQiOiIyOTYiLCJMaW5lQ29sb3IiOnsiJHJlZiI6IjYzIn0sIkxpbmVXZWlnaHQiOjAuMCwiTGluZVR5cGUiOjAsIlBhcmVudFN0eWxlIjp7IiRyZWYiOiI2MiJ9fSwiUGFyZW50U3R5bGUiOnsiJHJlZiI6IjU5In19LCJUaXRsZVN0eWxlIjp7IiRpZCI6IjI5NyIsIkZvbnRTZXR0aW5ncyI6eyIkaWQiOiIyOTgiLCJGb250U2l6ZSI6MTEsIkZvbnROYW1lIjoiQ2FsaWJyaSIsIklzQm9sZCI6dHJ1ZSwiSXNJdGFsaWMiOmZhbHNlLCJJc1VuZGVybGluZWQiOmZhbHNlLCJQYXJlbnRTdHlsZSI6eyIkcmVmIjoiNjYifX0sIkF1dG9TaXplIjoyLCJGb3JlZ3JvdW5kIjp7IiRyZWYiOiI2NyJ9LCJNYXhXaWR0aCI6NzguMDAxNjU1NTc4NjEzMjgx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TkiLCJMaW5lQ29sb3IiOm51bGwsIkxpbmVXZWlnaHQiOjAuMCwiTGluZVR5cGUiOjAsIlBhcmVudFN0eWxlIjpudWxsfSwiUGFyZW50U3R5bGUiOnsiJHJlZiI6IjY1In19LCJEYXRlU3R5bGUiOnsiJGlkIjoiMzAwIiwiRm9udFNldHRpbmdzIjp7IiRpZCI6IjMwMSIsIkZvbnRTaXplIjoxMCwiRm9udE5hbWUiOiJDYWxpYnJpIiwiSXNCb2xkIjpmYWxzZSwiSXNJdGFsaWMiOmZhbHNlLCJJc1VuZGVybGluZWQiOmZhbHNlLCJQYXJlbnRTdHlsZSI6eyIkcmVmIjoiNzMifX0sIkF1dG9TaXplIjowLCJGb3JlZ3JvdW5kIjp7IiRpZCI6IjMwMiIsIkNvbG9yIjp7IiRpZCI6IjMwMy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A0IiwiTGluZUNvbG9yIjpudWxsLCJMaW5lV2VpZ2h0IjowLjAsIkxpbmVUeXBlIjowLCJQYXJlbnRTdHlsZSI6bnVsbH0sIlBhcmVudFN0eWxlIjp7IiRyZWYiOiI3MiJ9fSwiRGF0ZUZvcm1hdCI6eyIkaWQiOiIzMDUiLCJGb3JtYXRTdHJpbmciOiJNLWQteXl5eSIsIlNlcGFyYXRvciI6Ii0iLCJVc2VJbnRlcm5hdGlvbmFsRGF0ZUZvcm1hdCI6ZmFsc2V9LCJJc1Zpc2libGUiOnRydWUsIlBhcmVudFN0eWxlIjp7IiRyZWYiOiI1MyJ9fSwiUG9zaXRpb24iOnsiJGlkIjoiMzA2IiwiUmF0aW8iOjAuMjIzOTExNDgzMTk5NTA4MSwiSXNDdXN0b20iOnRydWV9LCJJZCI6IjEwMjNmOWNmLThlNzItNGRlNS04YWJkLTY2MDA5MGZmZGE5OCIsIlRpdGxlIjoiRW50ZXIgeW91ciBtaWxlc3RvbmUgaGVyZSIsIk5vdGUiOm51bGwsIkh5cGVybGluayI6bnVsbCwiSXNDaGFuZ2VkIjpmYWxzZSwiSXNOZXciOmZhbHNlfSx7IiRpZCI6IjMwNyIsIkRhdGUiOiIyMDE2LTA1LTI2VDIzOjU5OjU5Ljk5OVoiLCJTdHlsZSI6eyIkaWQiOiIzMDgiLCJTaGFwZSI6NywiQ29ubmVjdG9yTWFyZ2luIjp7IiRyZWYiOiI1NCJ9LCJDb25uZWN0b3JTdHlsZSI6eyIkaWQiOiIzMDkiLCJMaW5lQ29sb3IiOnsiJGlkIjoiMzEwIiwiJHR5cGUiOiJOTFJFLkNvbW1vbi5Eb20uU29saWRDb2xvckJydXNoLCBOTFJFLkNvbW1vbiIsIkNvbG9yIjp7IiRpZCI6IjMxMSIsIkEiOjI1NSwiUiI6MTU2LCJHIjoxMDYsIkIiOjEwNn19LCJMaW5lV2VpZ2h0IjoxLjAsIkxpbmVUeXBlIjowLCJQYXJlbnRTdHlsZSI6eyIkcmVmIjoiNTUifX0sIklzQmVsb3dUaW1lYmFuZCI6ZmFsc2UsIkhpZGVEYXRlIjpmYWxzZSwiU2hhcGVTaXplIjowLCJTcGFjaW5nIjoyLjAsIlBhZGRpbmciOnsiJHJlZiI6IjU4In0sIlNoYXBlU3R5bGUiOnsiJGlkIjoiMzEyIiwiTWFyZ2luIjp7IiRyZWYiOiI2MCJ9LCJQYWRkaW5nIjp7IiRyZWYiOiI2MSJ9LCJCYWNrZ3JvdW5kIjp7IiRpZCI6IjMxMyIsIkNvbG9yIjp7IiRpZCI6IjMxNCIsIkEiOjI1NSwiUiI6MTU2LCJHIjoxMDYsIkIiOjEwNn19LCJJc1Zpc2libGUiOnRydWUsIldpZHRoIjoxMi4wLCJIZWlnaHQiOjE0LjAsIkJvcmRlclN0eWxlIjp7IiRpZCI6IjMxNSIsIkxpbmVDb2xvciI6eyIkcmVmIjoiNjMifSwiTGluZVdlaWdodCI6MC4wLCJMaW5lVHlwZSI6MCwiUGFyZW50U3R5bGUiOnsiJHJlZiI6IjYyIn19LCJQYXJlbnRTdHlsZSI6eyIkcmVmIjoiNTkifX0sIlRpdGxlU3R5bGUiOnsiJGlkIjoiMzE2IiwiRm9udFNldHRpbmdzIjp7IiRpZCI6IjMxN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E4IiwiTGluZUNvbG9yIjpudWxsLCJMaW5lV2VpZ2h0IjowLjAsIkxpbmVUeXBlIjowLCJQYXJlbnRTdHlsZSI6bnVsbH0sIlBhcmVudFN0eWxlIjp7IiRyZWYiOiI2NSJ9fSwiRGF0ZVN0eWxlIjp7IiRpZCI6IjMxOSIsIkZvbnRTZXR0aW5ncyI6eyIkaWQiOiIzMjAiLCJGb250U2l6ZSI6MTAsIkZvbnROYW1lIjoiQ2FsaWJyaSIsIklzQm9sZCI6ZmFsc2UsIklzSXRhbGljIjpmYWxzZSwiSXNVbmRlcmxpbmVkIjpmYWxzZSwiUGFyZW50U3R5bGUiOnsiJHJlZiI6IjczIn19LCJBdXRvU2l6ZSI6MCwiRm9yZWdyb3VuZCI6eyIkaWQiOiIzMjEiLCJDb2xvciI6eyIkaWQiOiIzMjI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MjMiLCJMaW5lQ29sb3IiOm51bGwsIkxpbmVXZWlnaHQiOjAuMCwiTGluZVR5cGUiOjAsIlBhcmVudFN0eWxlIjpudWxsfSwiUGFyZW50U3R5bGUiOnsiJHJlZiI6IjcyIn19LCJEYXRlRm9ybWF0Ijp7IiRpZCI6IjMyNCIsIkZvcm1hdFN0cmluZyI6Ik0tZC15eXl5IiwiU2VwYXJhdG9yIjoiLSIsIlVzZUludGVybmF0aW9uYWxEYXRlRm9ybWF0IjpmYWxzZX0sIklzVmlzaWJsZSI6dHJ1ZSwiUGFyZW50U3R5bGUiOnsiJHJlZiI6IjUzIn19LCJQb3NpdGlvbiI6eyIkaWQiOiIzMjUiLCJSYXRpbyI6MC4wLCJJc0N1c3RvbSI6ZmFsc2V9LCJJZCI6ImUyODRjOGMzLWY0YTMtNDQ0NC05YjdiLTlkYmZhZWYwZmRhOCIsIlRpdGxlIjoiRW50ZXIgeW91ciBtaWxlc3RvbmUgaGVyZSIsIk5vdGUiOm51bGwsIkh5cGVybGluayI6bnVsbCwiSXNDaGFuZ2VkIjpmYWxzZSwiSXNOZXciOmZhbHNlfSx7IiRpZCI6IjMyNiIsIkRhdGUiOiIyMDE2LTA3LTE0VDIzOjU5OjU5Ljk5OVoiLCJTdHlsZSI6eyIkaWQiOiIzMjciLCJTaGFwZSI6NywiQ29ubmVjdG9yTWFyZ2luIjp7IiRyZWYiOiI1NCJ9LCJDb25uZWN0b3JTdHlsZSI6eyIkaWQiOiIzMjgiLCJMaW5lQ29sb3IiOnsiJGlkIjoiMzI5IiwiJHR5cGUiOiJOTFJFLkNvbW1vbi5Eb20uU29saWRDb2xvckJydXNoLCBOTFJFLkNvbW1vbiIsIkNvbG9yIjp7IiRpZCI6IjMzMCIsIkEiOjI1NSwiUiI6MjM2LCJHIjoxMTIsIkIiOjIyfX0sIkxpbmVXZWlnaHQiOjEuMCwiTGluZVR5cGUiOjAsIlBhcmVudFN0eWxlIjp7IiRyZWYiOiI1NSJ9fSwiSXNCZWxvd1RpbWViYW5kIjpmYWxzZSwiSGlkZURhdGUiOmZhbHNlLCJTaGFwZVNpemUiOjAsIlNwYWNpbmciOjIuMCwiUGFkZGluZyI6eyIkcmVmIjoiNTgifSwiU2hhcGVTdHlsZSI6eyIkaWQiOiIzMzEiLCJNYXJnaW4iOnsiJHJlZiI6IjYwIn0sIlBhZGRpbmciOnsiJHJlZiI6IjYxIn0sIkJhY2tncm91bmQiOnsiJHJlZiI6IjMyOSJ9LCJJc1Zpc2libGUiOnRydWUsIldpZHRoIjoxMi4wLCJIZWlnaHQiOjE0LjAsIkJvcmRlclN0eWxlIjp7IiRpZCI6IjMzMiIsIkxpbmVDb2xvciI6eyIkcmVmIjoiNjMifSwiTGluZVdlaWdodCI6MC4wLCJMaW5lVHlwZSI6MCwiUGFyZW50U3R5bGUiOnsiJHJlZiI6IjYyIn19LCJQYXJlbnRTdHlsZSI6eyIkcmVmIjoiNTkifX0sIlRpdGxlU3R5bGUiOnsiJGlkIjoiMzMzIiwiRm9udFNldHRpbmdzIjp7IiRpZCI6IjMzNCIsIkZvbnRTaXplIjoxMSwiRm9udE5hbWUiOiJDYWxpYnJpIiwiSXNCb2xkIjp0cnVlLCJJc0l0YWxpYyI6ZmFsc2UsIklzVW5kZXJsaW5lZCI6ZmFsc2UsIlBhcmVudFN0eWxlIjp7IiRyZWYiOiI2NiJ9fSwiQXV0b1NpemUiOjIsIkZvcmVncm91bmQiOnsiJHJlZiI6IjY3In0sIk1heFdpZHRoIjo4OS41NzkzNjg1OTEzMDg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MzUiLCJMaW5lQ29sb3IiOm51bGwsIkxpbmVXZWlnaHQiOjAuMCwiTGluZVR5cGUiOjAsIlBhcmVudFN0eWxlIjpudWxsfSwiUGFyZW50U3R5bGUiOnsiJHJlZiI6IjY1In19LCJEYXRlU3R5bGUiOnsiJGlkIjoiMzM2IiwiRm9udFNldHRpbmdzIjp7IiRpZCI6IjMzNyIsIkZvbnRTaXplIjoxMCwiRm9udE5hbWUiOiJDYWxpYnJpIiwiSXNCb2xkIjpmYWxzZSwiSXNJdGFsaWMiOmZhbHNlLCJJc1VuZGVybGluZWQiOmZhbHNlLCJQYXJlbnRTdHlsZSI6eyIkcmVmIjoiNzMifX0sIkF1dG9TaXplIjowLCJGb3JlZ3JvdW5kIjp7IiRpZCI6IjMzOCIsIkNvbG9yIjp7IiRpZCI6IjMzOSIsIkEiOjI1NSwiUiI6MjM2LCJHIjoxMTIsIkIiOjI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QwIiwiTGluZUNvbG9yIjpudWxsLCJMaW5lV2VpZ2h0IjowLjAsIkxpbmVUeXBlIjowLCJQYXJlbnRTdHlsZSI6bnVsbH0sIlBhcmVudFN0eWxlIjp7IiRyZWYiOiI3MiJ9fSwiRGF0ZUZvcm1hdCI6eyIkaWQiOiIzNDEiLCJGb3JtYXRTdHJpbmciOiJNLWQteXl5eSIsIlNlcGFyYXRvciI6Ii0iLCJVc2VJbnRlcm5hdGlvbmFsRGF0ZUZvcm1hdCI6ZmFsc2V9LCJJc1Zpc2libGUiOnRydWUsIlBhcmVudFN0eWxlIjp7IiRyZWYiOiI1MyJ9fSwiUG9zaXRpb24iOnsiJGlkIjoiMzQyIiwiUmF0aW8iOjAuMCwiSXNDdXN0b20iOmZhbHNlfSwiSWQiOiJhNzJhMWU4My1mNDIzLTRmOWItOWY3Ny1hMTVkMjMxM2U2ZGMiLCJUaXRsZSI6IkVudGVyIHlvdXIgbWlsZXN0b25lIGhlcmUiLCJOb3RlIjpudWxsLCJIeXBlcmxpbmsiOm51bGwsIklzQ2hhbmdlZCI6ZmFsc2UsIklzTmV3IjpmYWxzZX1dLCJUYXNrcyI6W10sIlNldHRpbmdzIjp7IiRpZCI6IjM0MyIsIkltcGFPcHRpb25zIjp7IiRpZCI6IjM0NC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X0="/>
  <p:tag name="__MASTER" val="__part_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QaGFzZXMiLCJJc1RlbXBsYXRlIjpmYWxzZSwiVmVyc2lvbiI6eyIkaWQiOiIyIiwiVmVyc2lvbiI6IjMuMC4xIiwiT3JpZ2luYWxBc3NlbWJseVZlcnNpb24iOiIzLjAxLjAyLjAwIiwiRWRpdGlvbiI6IlBsdXMiLCJJc1BsdXNFZGl0aW9uIjp0cnV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NTYsIkIiOjI4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NCwiRm9udE5hbWUiOiJDYWxpYnJpIiwiSXNCb2xkIjp0cnVlLCJJc0l0YWxpYyI6ZmFsc2UsIklzVW5kZXJsaW5lZCI6ZmFsc2UsIlBhcmVudFN0eWxlIjpudWxsfSwiQXV0b1NpemUiOjAsIkZvcmVncm91bmQiOnsiJGlkIjoiMTUiLCJDb2xvciI6eyIkaWQiOiIxNiIsIkEiOjI1NSwiUiI6NTcsIkciOjQ4LCJCIjo0Mn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nRydWUsIldpZHRoIjowLjAsIkhlaWdodCI6MC4wLCJCb3JkZXJTdHlsZSI6bnVsbCwiUGFyZW50U3R5bGUiOm51bGx9LCJMZWZ0RW5kQ2Fwc1N0eWxlIjp7IiRpZCI6IjIxIiwiRm9udFNldHRpbmdzIjp7IiRpZCI6IjIyIiwiRm9udFNpemUiOjE0LCJGb250TmFtZSI6IkNhbGlicmkiLCJJc0JvbGQiOnRydWUsIklzSXRhbGljIjpmYWxzZSwiSXNVbmRlcmxpbmVkIjpmYWxzZSwiUGFyZW50U3R5bGUiOm51bGx9LCJBdXRvU2l6ZSI6MCwiRm9yZWdyb3VuZCI6eyIkaWQiOiIyMyIsIkNvbG9yIjp7IiRpZCI6IjI0IiwiQSI6MjU1LCJSIjo1NywiRyI6NDgsIkIiOjQy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w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MiwiRm9udE5hbWUiOiJDYWxpYnJpIiwiSXNCb2xkIjp0cnV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EwLCJHIjoyMDQsIkIiOjIwMn19LCJBcHBlbmRZZWFyT25ZZWFyQ2hhbmdlIjp0cnVlLCJFbGFwc2VkVGltZUZvcm1hdCI6MSwiVG9kYXlNYXJrZXJQb3NpdGlvbiI6MywiUXVpY2tQb3NpdGlvbiI6MywiQWJzb2x1dGVQb3NpdGlvbiI6Mjk3LjAsIk1hcmdpbiI6eyIkaWQiOiI0OSIsIlRvcCI6MCwiTGVmdCI6MTAsIlJpZ2h0IjoxMCwiQm90dG9tIjowfSwiUGFkZGluZyI6eyIkaWQiOiI1MCIsIlRvcCI6MCwiTGVmdCI6MCwiUmlnaHQiOjAsIkJvdHRvbSI6MH0sIkJhY2tncm91bmQiOnsiJGlkIjoiNTEiLCJDb2xvciI6eyIkaWQiOiI1MiIsIkEiOjI1NSwiUiI6MTc4LCJHIjoxNzgsIkIiOjE3OH19LCJJc1Zpc2libGUiOnRydWUsIldpZHRoIjowLjAsIkhlaWdodCI6MC4wLCJCb3JkZXJTdHlsZSI6bnVsbCwiUGFyZW50U3R5bGUiOm51bGx9LCJEZWZhdWx0TWlsZXN0b25lU3R5bGUiOnsiJGlkIjoiNTMiLCJTaGFwZSI6Ny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CwiRyI6ODQsIkIiOjEw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tZC15eXl5IiwiU2VwYXJhdG9yIjoiLSIsIlVzZUludGVybmF0aW9uYWxEYXRlRm9ybWF0IjpmYWxzZX0sIklzVmlzaWJsZSI6dHJ1ZSwiUGFyZW50U3R5bGUiOm51bGx9LCJEZWZhdWx0VGFza1N0eWxlIjp7IiRpZCI6IjgwIiwiU2hhcGUiOjAsIlNoYXBlVGhpY2tuZXNzIjoy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csIkciOjEyNSwiQiI6ND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iwiRW5kRGF0ZVBvc2l0aW9uIjoyLCJUaXRsZVBvc2l0aW9uIjo0LCJEdXJhdGlvblBvc2l0aW9uIjo2LCJQZXJjZW50YWdlQ29tcGxldGVkUG9zaXRpb24iOjYsIlNwYWNpbmciOjUsIklzQmVsb3dUaW1lYmFuZCI6ZmFsc2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Iy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3MjAuMCwiTWF4SGVpZ2h0IjoiSW5maW5pdHkiLCJTbWFydEZvcmVncm91bmRJc0FjdGl2ZSI6dHJ1ZSwiSG9yaXpvbnRhbEFsaWdubWVudCI6MS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2OCwiRyI6ODQsIkIiOjEw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dHJ1ZX0sIlNjYWxlIjp7IiRpZCI6IjEyMiIsIlN0YXJ0RGF0ZSI6IjIwMTQtMTEtMTZUMjM6NTk6NTkuOTk5WiIsIkVuZERhdGUiOiIyMDE2LTA3LTE0VDIzOjU5OjU5Ljk5OVoiLCJGb3JtYXQiOiJNTSIsIlR5cGUiOjMsIkF1dG9EYXRlUmFuZ2UiOnRydWUsIldvcmtpbmdEYXlzIjozMSwiVG9kYXlNYXJrZXJUZXh0IjoiVG9kYXkiLCJBdXRvU2NhbGVUeXBlIjpmYWxzZX0sIk1pbGVzdG9uZXMiOlt7IiRpZCI6IjEyMyIsIkRhdGUiOiIyMDE0LTExLTE2VDIzOjU5OjU5Ljk5OVoiLCJTdHlsZSI6eyIkaWQiOiIxMjQiLCJTaGFwZSI6NywiQ29ubmVjdG9yTWFyZ2luIjp7IiRyZWYiOiI1NCJ9LCJDb25uZWN0b3JTdHlsZSI6eyIkaWQiOiIxMjUiLCJMaW5lQ29sb3IiOnsiJGlkIjoiMTI2IiwiJHR5cGUiOiJOTFJFLkNvbW1vbi5Eb20uU29saWRDb2xvckJydXNoLCBOTFJFLkNvbW1vbiIsIkNvbG9yIjp7IiRpZCI6IjEyNyIsIkEiOjg5LCJSIjoyMzAsIkciOjcyLCJCIjozNX19LCJMaW5lV2VpZ2h0IjoxLjAsIkxpbmVUeXBlIjowLCJQYXJlbnRTdHlsZSI6eyIkcmVmIjoiNTUifX0sIklzQmVsb3dUaW1lYmFuZCI6ZmFsc2UsIkhpZGVEYXRlIjpmYWxzZSwiU2hhcGVTaXplIjowLCJTcGFjaW5nIjoyLjAsIlBhZGRpbmciOnsiJHJlZiI6IjU4In0sIlNoYXBlU3R5bGUiOnsiJGlkIjoiMTI4IiwiTWFyZ2luIjp7IiRyZWYiOiI2MCJ9LCJQYWRkaW5nIjp7IiRyZWYiOiI2MSJ9LCJCYWNrZ3JvdW5kIjp7IiRpZCI6IjEyOSIsIkNvbG9yIjp7IiRpZCI6IjEzMCIsIkEiOjI1NSwiUiI6MjMwLCJHIjo3MiwiQiI6MzV9fSwiSXNWaXNpYmxlIjp0cnVlLCJXaWR0aCI6MTIuMCwiSGVpZ2h0IjoxNC4wLCJCb3JkZXJTdHlsZSI6eyIkaWQiOiIxMzEiLCJMaW5lQ29sb3IiOnsiJHJlZiI6IjYzIn0sIkxpbmVXZWlnaHQiOjAuMCwiTGluZVR5cGUiOjAsIlBhcmVudFN0eWxlIjp7IiRyZWYiOiI2MiJ9fSwiUGFyZW50U3R5bGUiOnsiJHJlZiI6IjU5In19LCJUaXRsZVN0eWxlIjp7IiRpZCI6IjEzMiIsIkZvbnRTZXR0aW5ncyI6eyIkaWQiOiIxMz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kNhbGlicmkiLCJJc0JvbGQiOmZhbHNlLCJJc0l0YWxpYyI6ZmFsc2UsIklzVW5kZXJsaW5lZCI6ZmFsc2UsIlBhcmVudFN0eWxlIjp7IiRyZWYiOiI3MyJ9fSwiQXV0b1NpemUiOjAsIkZvcmVncm91bmQiOnsiJGlkIjoiMTM3IiwiQ29sb3IiOnsiJGlkIjoiMTM4IiwiQSI6MjU1LCJSIjoyMzAsIkciOjcyLCJCIjozNX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OSIsIkxpbmVDb2xvciI6bnVsbCwiTGluZVdlaWdodCI6MC4wLCJMaW5lVHlwZSI6MCwiUGFyZW50U3R5bGUiOm51bGx9LCJQYXJlbnRTdHlsZSI6eyIkcmVmIjoiNzIifX0sIkRhdGVGb3JtYXQiOnsiJGlkIjoiMTQwIiwiRm9ybWF0U3RyaW5nIjoiTS1kLXl5eXkiLCJTZXBhcmF0b3IiOiItIiwiVXNlSW50ZXJuYXRpb25hbERhdGVGb3JtYXQiOmZhbHNlfSwiSXNWaXNpYmxlIjp0cnVlLCJQYXJlbnRTdHlsZSI6eyIkcmVmIjoiNTMifX0sIlBvc2l0aW9uIjp7IiRpZCI6IjE0MSIsIlJhdGlvIjowLjAsIklzQ3VzdG9tIjpmYWxzZX0sIklkIjoiNDc0ZDI5NzEtOThkNS00MjVjLTk0ODctZTlhYmRjNDAxZDhkIiwiVGl0bGUiOiJFbnRlciB5b3VyIG1pbGVzdG9uZSBoZXJlIiwiTm90ZSI6bnVsbCwiSHlwZXJsaW5rIjpudWxsLCJJc0NoYW5nZWQiOmZhbHNlLCJJc05ldyI6ZmFsc2V9LHsiJGlkIjoiMTQyIiwiRGF0ZSI6IjIwMTUtMDItMDFUMjM6NTk6NTkuOTk5WiIsIlN0eWxlIjp7IiRpZCI6IjE0MyIsIlNoYXBlIjozLCJDb25uZWN0b3JNYXJnaW4iOnsiJHJlZiI6IjU0In0sIkNvbm5lY3RvclN0eWxlIjp7IiRpZCI6IjE0NCIsIkxpbmVDb2xvciI6eyIkaWQiOiIxNDUiLCIkdHlwZSI6Ik5MUkUuQ29tbW9uLkRvbS5Tb2xpZENvbG9yQnJ1c2gsIE5MUkUuQ29tbW9uIiwiQ29sb3IiOnsiJGlkIjoiMTQ2IiwiQSI6MjU1LCJSIjoyNTUsIkciOjIwMiwiQiI6OH19LCJMaW5lV2VpZ2h0IjoxLjAsIkxpbmVUeXBlIjowLCJQYXJlbnRTdHlsZSI6eyIkcmVmIjoiNTUifX0sIklzQmVsb3dUaW1lYmFuZCI6ZmFsc2UsIkhpZGVEYXRlIjpmYWxzZSwiU2hhcGVTaXplIjowLCJTcGFjaW5nIjoyLjAsIlBhZGRpbmciOnsiJHJlZiI6IjU4In0sIlNoYXBlU3R5bGUiOnsiJGlkIjoiMTQ3IiwiTWFyZ2luIjp7IiRyZWYiOiI2MCJ9LCJQYWRkaW5nIjp7IiRyZWYiOiI2MSJ9LCJCYWNrZ3JvdW5kIjp7IiRpZCI6IjE0OCIsIkNvbG9yIjp7IiRpZCI6IjE0OSIsIkEiOjI1NSwiUiI6MjMwLCJHIjo3MiwiQiI6MzV9fSwiSXNWaXNpYmxlIjp0cnVlLCJXaWR0aCI6MTIuMCwiSGVpZ2h0IjoxNC4wLCJCb3JkZXJTdHlsZSI6eyIkaWQiOiIxNTAiLCJMaW5lQ29sb3IiOnsiJHJlZiI6IjYzIn0sIkxpbmVXZWlnaHQiOjAuMCwiTGluZVR5cGUiOjAsIlBhcmVudFN0eWxlIjp7IiRyZWYiOiI2MiJ9fSwiUGFyZW50U3R5bGUiOnsiJHJlZiI6IjU5In19LCJUaXRsZVN0eWxlIjp7IiRpZCI6IjE1MSIsIkZvbnRTZXR0aW5ncyI6eyIkaWQiOiIxNTI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NhbGlicmkiLCJJc0JvbGQiOmZhbHNlLCJJc0l0YWxpYyI6ZmFsc2UsIklzVW5kZXJsaW5lZCI6ZmFsc2UsIlBhcmVudFN0eWxlIjp7IiRyZWYiOiI3MyJ9fSwiQXV0b1NpemUiOjAsIkZvcmVncm91bmQiOnsiJGlkIjoiMTU2IiwiQ29sb3IiOnsiJGlkIjoiMTU3IiwiQSI6MjU1LCJSIjoxOTcsIkciOjE1NSwiQiI6MH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OCIsIkxpbmVDb2xvciI6bnVsbCwiTGluZVdlaWdodCI6MC4wLCJMaW5lVHlwZSI6MCwiUGFyZW50U3R5bGUiOm51bGx9LCJQYXJlbnRTdHlsZSI6eyIkcmVmIjoiNzIifX0sIkRhdGVGb3JtYXQiOnsiJGlkIjoiMTU5IiwiRm9ybWF0U3RyaW5nIjoiTS1kLXl5eXkiLCJTZXBhcmF0b3IiOiItIiwiVXNlSW50ZXJuYXRpb25hbERhdGVGb3JtYXQiOmZhbHNlfSwiSXNWaXNpYmxlIjp0cnVlLCJQYXJlbnRTdHlsZSI6eyIkcmVmIjoiNTMifX0sIlBvc2l0aW9uIjp7IiRpZCI6IjE2MCIsIlJhdGlvIjowLjAsIklzQ3VzdG9tIjpmYWxzZX0sIklkIjoiMDU3ZDMzMzktYzg3OS00NDRlLTk3MjQtYzliYmI2NmQ1ZmEyIiwiVGl0bGUiOiJFbnRlciB5b3VyIG1pbGVzdG9uZSBoZXJlIiwiTm90ZSI6bnVsbCwiSHlwZXJsaW5rIjpudWxsLCJJc0NoYW5nZWQiOmZhbHNlLCJJc05ldyI6ZmFsc2V9LHsiJGlkIjoiMTYxIiwiRGF0ZSI6IjIwMTUtMDQtMjlUMjM6NTk6NTkuOTk5WiIsIlN0eWxlIjp7IiRpZCI6IjE2MiIsIlNoYXBlIjo3LCJDb25uZWN0b3JNYXJnaW4iOnsiJHJlZiI6IjU0In0sIkNvbm5lY3RvclN0eWxlIjp7IiRpZCI6IjE2MyIsIkxpbmVDb2xvciI6eyIkaWQiOiIxNjQiLCIkdHlwZSI6Ik5MUkUuQ29tbW9uLkRvbS5Tb2xpZENvbG9yQnJ1c2gsIE5MUkUuQ29tbW9uIiwiQ29sb3IiOnsiJGlkIjoiMTY1IiwiQSI6MjU1LCJSIjoyNDgsIkciOjE0NywiQiI6Mjl9fSwiTGluZVdlaWdodCI6MS4wLCJMaW5lVHlwZSI6MCwiUGFyZW50U3R5bGUiOnsiJHJlZiI6IjU1In19LCJJc0JlbG93VGltZWJhbmQiOmZhbHNlLCJIaWRlRGF0ZSI6ZmFsc2UsIlNoYXBlU2l6ZSI6MCwiU3BhY2luZyI6Mi4wLCJQYWRkaW5nIjp7IiRyZWYiOiI1OCJ9LCJTaGFwZVN0eWxlIjp7IiRpZCI6IjE2NiIsIk1hcmdpbiI6eyIkcmVmIjoiNjAifSwiUGFkZGluZyI6eyIkcmVmIjoiNjEifSwiQmFja2dyb3VuZCI6eyIkcmVmIjoiMTY0In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AiLCJMaW5lQ29sb3IiOm51bGwsIkxpbmVXZWlnaHQiOjAuMCwiTGluZVR5cGUiOjAsIlBhcmVudFN0eWxlIjpudWxsfSwiUGFyZW50U3R5bGUiOnsiJHJlZiI6IjY1In19LCJEYXRlU3R5bGUiOnsiJGlkIjoiMTcxIiwiRm9udFNldHRpbmdzIjp7IiRpZCI6IjE3MiIsIkZvbnRTaXplIjoxMCwiRm9udE5hbWUiOiJDYWxpYnJpIiwiSXNCb2xkIjpmYWxzZSwiSXNJdGFsaWMiOmZhbHNlLCJJc1VuZGVybGluZWQiOmZhbHNlLCJQYXJlbnRTdHlsZSI6eyIkcmVmIjoiNzMifX0sIkF1dG9TaXplIjowLCJGb3JlZ3JvdW5kIjp7IiRpZCI6IjE3MyIsIkNvbG9yIjp7IiRpZCI6IjE3NC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c1IiwiTGluZUNvbG9yIjpudWxsLCJMaW5lV2VpZ2h0IjowLjAsIkxpbmVUeXBlIjowLCJQYXJlbnRTdHlsZSI6bnVsbH0sIlBhcmVudFN0eWxlIjp7IiRyZWYiOiI3MiJ9fSwiRGF0ZUZvcm1hdCI6eyIkaWQiOiIxNzYiLCJGb3JtYXRTdHJpbmciOiJNLWQteXl5eSIsIlNlcGFyYXRvciI6Ii0iLCJVc2VJbnRlcm5hdGlvbmFsRGF0ZUZvcm1hdCI6ZmFsc2V9LCJJc1Zpc2libGUiOnRydWUsIlBhcmVudFN0eWxlIjp7IiRyZWYiOiI1MyJ9fSwiUG9zaXRpb24iOnsiJGlkIjoiMTc3IiwiUmF0aW8iOjAuMCwiSXNDdXN0b20iOmZhbHNlfSwiSWQiOiIyM2FiZTY0My1kNzY2LTRjMTYtYTg3ZC0wOTkzODc2Y2IzMGEiLCJUaXRsZSI6IkVudGVyIHlvdXIgbWlsZXN0b25lIGhlcmUiLCJOb3RlIjpudWxsLCJIeXBlcmxpbmsiOm51bGwsIklzQ2hhbmdlZCI6ZmFsc2UsIklzTmV3IjpmYWxzZX0seyIkaWQiOiIxNzgiLCJEYXRlIjoiMjAxNS0wNi0xN1QyMzo1OTo1OS45OTlaIiwiU3R5bGUiOnsiJGlkIjoiMTc5IiwiU2hhcGUiOjcsIkNvbm5lY3Rvck1hcmdpbiI6eyIkcmVmIjoiNTQifSwiQ29ubmVjdG9yU3R5bGUiOnsiJGlkIjoiMTgwIiwiTGluZUNvbG9yIjp7IiRpZCI6IjE4MSIsIiR0eXBlIjoiTkxSRS5Db21tb24uRG9tLlNvbGlkQ29sb3JCcnVzaCwgTkxSRS5Db21tb24iLCJDb2xvciI6eyIkaWQiOiIxODIiLCJBIjoyNTUsIlIiOjIwNiwiRyI6MTQxLCJCIjo2Mn19LCJMaW5lV2VpZ2h0IjoxLjAsIkxpbmVUeXBlIjowLCJQYXJlbnRTdHlsZSI6eyIkcmVmIjoiNTUifX0sIklzQmVsb3dUaW1lYmFuZCI6ZmFsc2UsIkhpZGVEYXRlIjpmYWxzZSwiU2hhcGVTaXplIjowLCJTcGFjaW5nIjoyLjAsIlBhZGRpbmciOnsiJHJlZiI6IjU4In0sIlNoYXBlU3R5bGUiOnsiJGlkIjoiMTgzIiwiTWFyZ2luIjp7IiRyZWYiOiI2MCJ9LCJQYWRkaW5nIjp7IiRyZWYiOiI2MSJ9LCJCYWNrZ3JvdW5kIjp7IiRpZCI6IjE4NCIsIkNvbG9yIjp7IiRpZCI6IjE4NSIsIkEiOjI1NSwiUiI6MTU2LCJHIjoxMDYsIkIiOjEwNn19LCJJc1Zpc2libGUiOnRydWUsIldpZHRoIjoxMi4wLCJIZWlnaHQiOjE0LjAsIkJvcmRlclN0eWxlIjp7IiRpZCI6IjE4NiIsIkxpbmVDb2xvciI6eyIkcmVmIjoiNjMifSwiTGluZVdlaWdodCI6MC4wLCJMaW5lVHlwZSI6MCwiUGFyZW50U3R5bGUiOnsiJHJlZiI6IjYyIn19LCJQYXJlbnRTdHlsZSI6eyIkcmVmIjoiNTkifX0sIlRpdGxlU3R5bGUiOnsiJGlkIjoiMTg3IiwiRm9udFNldHRpbmdzIjp7IiRpZCI6IjE4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g5IiwiTGluZUNvbG9yIjpudWxsLCJMaW5lV2VpZ2h0IjowLjAsIkxpbmVUeXBlIjowLCJQYXJlbnRTdHlsZSI6bnVsbH0sIlBhcmVudFN0eWxlIjp7IiRyZWYiOiI2NSJ9fSwiRGF0ZVN0eWxlIjp7IiRpZCI6IjE5MCIsIkZvbnRTZXR0aW5ncyI6eyIkaWQiOiIxOTEiLCJGb250U2l6ZSI6MTAsIkZvbnROYW1lIjoiQ2FsaWJyaSIsIklzQm9sZCI6ZmFsc2UsIklzSXRhbGljIjpmYWxzZSwiSXNVbmRlcmxpbmVkIjpmYWxzZSwiUGFyZW50U3R5bGUiOnsiJHJlZiI6IjczIn19LCJBdXRvU2l6ZSI6MCwiRm9yZWdyb3VuZCI6eyIkaWQiOiIxOTIiLCJDb2xvciI6eyIkaWQiOiIxOTM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QiLCJMaW5lQ29sb3IiOm51bGwsIkxpbmVXZWlnaHQiOjAuMCwiTGluZVR5cGUiOjAsIlBhcmVudFN0eWxlIjpudWxsfSwiUGFyZW50U3R5bGUiOnsiJHJlZiI6IjcyIn19LCJEYXRlRm9ybWF0Ijp7IiRpZCI6IjE5NSIsIkZvcm1hdFN0cmluZyI6Ik0tZC15eXl5IiwiU2VwYXJhdG9yIjoiLSIsIlVzZUludGVybmF0aW9uYWxEYXRlRm9ybWF0IjpmYWxzZX0sIklzVmlzaWJsZSI6dHJ1ZSwiUGFyZW50U3R5bGUiOnsiJHJlZiI6IjUzIn19LCJQb3NpdGlvbiI6eyIkaWQiOiIxOTYiLCJSYXRpbyI6MC4wLCJJc0N1c3RvbSI6ZmFsc2V9LCJJZCI6ImUxYzdjZjg0LWM1ODktNDdlMi05ZDM5LWI4YWU2MGY0NTQ5OCIsIlRpdGxlIjoiRW50ZXIgeW91ciBtaWxlc3RvbmUgaGVyZSIsIk5vdGUiOm51bGwsIkh5cGVybGluayI6bnVsbCwiSXNDaGFuZ2VkIjpmYWxzZSwiSXNOZXciOmZhbHNlfSx7IiRpZCI6IjE5NyIsIkRhdGUiOiIyMDE1LTA4LTA1VDIzOjU5OjU5Ljk5OVoiLCJTdHlsZSI6eyIkaWQiOiIxOTgiLCJTaGFwZSI6MTIsIkNvbm5lY3Rvck1hcmdpbiI6eyIkcmVmIjoiNTQifSwiQ29ubmVjdG9yU3R5bGUiOnsiJGlkIjoiMTk5IiwiTGluZUNvbG9yIjp7IiRpZCI6IjIwMCIsIiR0eXBlIjoiTkxSRS5Db21tb24uRG9tLlNvbGlkQ29sb3JCcnVzaCwgTkxSRS5Db21tb24iLCJDb2xvciI6eyIkaWQiOiIyMDEiLCJBIjoyNTUsIlIiOjIzNiwiRyI6MTEyLCJCIjoyMn19LCJMaW5lV2VpZ2h0IjoxLjAsIkxpbmVUeXBlIjowLCJQYXJlbnRTdHlsZSI6eyIkcmVmIjoiNTUifX0sIklzQmVsb3dUaW1lYmFuZCI6ZmFsc2UsIkhpZGVEYXRlIjpmYWxzZSwiU2hhcGVTaXplIjowLCJTcGFjaW5nIjoyLjAsIlBhZGRpbmciOnsiJHJlZiI6IjU4In0sIlNoYXBlU3R5bGUiOnsiJGlkIjoiMjAyIiwiTWFyZ2luIjp7IiRyZWYiOiI2MCJ9LCJQYWRkaW5nIjp7IiRyZWYiOiI2MSJ9LCJCYWNrZ3JvdW5kIjp7IiRpZCI6IjIwMyIsIkNvbG9yIjp7IiRpZCI6IjIwNCIsIkEiOjI1NSwiUiI6MjM2LCJHIjoxMTIsIkIiOjIyfX0sIklzVmlzaWJsZSI6dHJ1ZSwiV2lkdGgiOjEyLjAsIkhlaWdodCI6MTQuMCwiQm9yZGVyU3R5bGUiOnsiJGlkIjoiMjA1IiwiTGluZUNvbG9yIjp7IiRyZWYiOiI2MyJ9LCJMaW5lV2VpZ2h0IjowLjAsIkxpbmVUeXBlIjowLCJQYXJlbnRTdHlsZSI6eyIkcmVmIjoiNjIifX0sIlBhcmVudFN0eWxlIjp7IiRyZWYiOiI1OSJ9fSwiVGl0bGVTdHlsZSI6eyIkaWQiOiIyMDYiLCJGb250U2V0dGluZ3MiOnsiJGlkIjoiMjA3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giLCJMaW5lQ29sb3IiOm51bGwsIkxpbmVXZWlnaHQiOjAuMCwiTGluZVR5cGUiOjAsIlBhcmVudFN0eWxlIjpudWxsfSwiUGFyZW50U3R5bGUiOnsiJHJlZiI6IjY1In19LCJEYXRlU3R5bGUiOnsiJGlkIjoiMjA5IiwiRm9udFNldHRpbmdzIjp7IiRpZCI6IjIxMCIsIkZvbnRTaXplIjoxMCwiRm9udE5hbWUiOiJDYWxpYnJpIiwiSXNCb2xkIjpmYWxzZSwiSXNJdGFsaWMiOmZhbHNlLCJJc1VuZGVybGluZWQiOmZhbHNlLCJQYXJlbnRTdHlsZSI6eyIkcmVmIjoiNzMifX0sIkF1dG9TaXplIjowLCJGb3JlZ3JvdW5kIjp7IiRpZCI6IjIxMSIsIkNvbG9yIjp7IiRpZCI6IjIxMi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zIiwiTGluZUNvbG9yIjpudWxsLCJMaW5lV2VpZ2h0IjowLjAsIkxpbmVUeXBlIjowLCJQYXJlbnRTdHlsZSI6bnVsbH0sIlBhcmVudFN0eWxlIjp7IiRyZWYiOiI3MiJ9fSwiRGF0ZUZvcm1hdCI6eyIkaWQiOiIyMTQiLCJGb3JtYXRTdHJpbmciOiJNLWQteXl5eSIsIlNlcGFyYXRvciI6Ii0iLCJVc2VJbnRlcm5hdGlvbmFsRGF0ZUZvcm1hdCI6ZmFsc2V9LCJJc1Zpc2libGUiOnRydWUsIlBhcmVudFN0eWxlIjp7IiRyZWYiOiI1MyJ9fSwiUG9zaXRpb24iOnsiJGlkIjoiMjE1IiwiUmF0aW8iOjAuMCwiSXNDdXN0b20iOmZhbHNlfSwiSWQiOiJjY2ViYTgxZS0wMjY2LTQ1YWUtOWRlNS1jNjNhZTRhZDQ3NzgiLCJUaXRsZSI6IkVudGVyIHlvdXIgbWlsZXN0b25lIGhlcmUiLCJOb3RlIjpudWxsLCJIeXBlcmxpbmsiOm51bGwsIklzQ2hhbmdlZCI6ZmFsc2UsIklzTmV3IjpmYWxzZX0seyIkaWQiOiIyMTYiLCJEYXRlIjoiMjAxNS0xMC0yM1QyMzo1OTo1OS45OTlaIiwiU3R5bGUiOnsiJGlkIjoiMjE3IiwiU2hhcGUiOjYsIkNvbm5lY3Rvck1hcmdpbiI6eyIkcmVmIjoiNTQifSwiQ29ubmVjdG9yU3R5bGUiOnsiJGlkIjoiMjE4IiwiTGluZUNvbG9yIjp7IiRpZCI6IjIxOSIsIiR0eXBlIjoiTkxSRS5Db21tb24uRG9tLlNvbGlkQ29sb3JCcnVzaCwgTkxSRS5Db21tb24iLCJDb2xvciI6eyIkaWQiOiIyMjAiLCJBIjoyNTUsIlIiOjIzMCwiRyI6NzIsIkIiOjM1fX0sIkxpbmVXZWlnaHQiOjEuMCwiTGluZVR5cGUiOjAsIlBhcmVudFN0eWxlIjp7IiRyZWYiOiI1NSJ9fSwiSXNCZWxvd1RpbWViYW5kIjpmYWxzZSwiSGlkZURhdGUiOmZhbHNlLCJTaGFwZVNpemUiOjAsIlNwYWNpbmciOjIuMCwiUGFkZGluZyI6eyIkcmVmIjoiNTgifSwiU2hhcGVTdHlsZSI6eyIkaWQiOiIyMjEiLCJNYXJnaW4iOnsiJHJlZiI6IjYwIn0sIlBhZGRpbmciOnsiJHJlZiI6IjYxIn0sIkJhY2tncm91bmQiOnsiJGlkIjoiMjIyIiwiQ29sb3IiOnsiJGlkIjoiMjIzIiwiQSI6MjU1LCJSIjoyMzAsIkciOjcyLCJCIjozNX19LCJJc1Zpc2libGUiOnRydWUsIldpZHRoIjoxMi4wLCJIZWlnaHQiOjE0LjAsIkJvcmRlclN0eWxlIjp7IiRpZCI6IjIyNCIsIkxpbmVDb2xvciI6eyIkcmVmIjoiNjMifSwiTGluZVdlaWdodCI6MC4wLCJMaW5lVHlwZSI6MCwiUGFyZW50U3R5bGUiOnsiJHJlZiI6IjYyIn19LCJQYXJlbnRTdHlsZSI6eyIkcmVmIjoiNTkifX0sIlRpdGxlU3R5bGUiOnsiJGlkIjoiMjI1IiwiRm9udFNldHRpbmdzIjp7IiRpZCI6IjIyNi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3IiwiTGluZUNvbG9yIjpudWxsLCJMaW5lV2VpZ2h0IjowLjAsIkxpbmVUeXBlIjowLCJQYXJlbnRTdHlsZSI6bnVsbH0sIlBhcmVudFN0eWxlIjp7IiRyZWYiOiI2NSJ9fSwiRGF0ZVN0eWxlIjp7IiRpZCI6IjIyOCIsIkZvbnRTZXR0aW5ncyI6eyIkaWQiOiIyMjkiLCJGb250U2l6ZSI6MTAsIkZvbnROYW1lIjoiQ2FsaWJyaSIsIklzQm9sZCI6ZmFsc2UsIklzSXRhbGljIjpmYWxzZSwiSXNVbmRlcmxpbmVkIjpmYWxzZSwiUGFyZW50U3R5bGUiOnsiJHJlZiI6IjczIn19LCJBdXRvU2l6ZSI6MCwiRm9yZWdyb3VuZCI6eyIkaWQiOiIyMzAiLCJDb2xvciI6eyIkaWQiOiIyMzEiLCJBIjoyNTUsIlIiOjIzMCwiRyI6NzIsIkIiOjM1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MyIiwiTGluZUNvbG9yIjpudWxsLCJMaW5lV2VpZ2h0IjowLjAsIkxpbmVUeXBlIjowLCJQYXJlbnRTdHlsZSI6bnVsbH0sIlBhcmVudFN0eWxlIjp7IiRyZWYiOiI3MiJ9fSwiRGF0ZUZvcm1hdCI6eyIkaWQiOiIyMzMiLCJGb3JtYXRTdHJpbmciOiJNLWQteXl5eSIsIlNlcGFyYXRvciI6Ii0iLCJVc2VJbnRlcm5hdGlvbmFsRGF0ZUZvcm1hdCI6ZmFsc2V9LCJJc1Zpc2libGUiOnRydWUsIlBhcmVudFN0eWxlIjp7IiRyZWYiOiI1MyJ9fSwiUG9zaXRpb24iOnsiJGlkIjoiMjM0IiwiUmF0aW8iOjAuMCwiSXNDdXN0b20iOmZhbHNlfSwiSWQiOiJlYzVlNjhkMi00NjFlLTQ0YjEtYTY3YS0yZmFlNWRjYmFhMGYiLCJUaXRsZSI6IkVudGVyIHlvdXIgbWlsZXN0b25lIGhlcmUiLCJOb3RlIjpudWxsLCJIeXBlcmxpbmsiOm51bGwsIklzQ2hhbmdlZCI6ZmFsc2UsIklzTmV3IjpmYWxzZX0seyIkaWQiOiIyMzUiLCJEYXRlIjoiMjAxNS0xMS0xMVQyMzo1OTo1OS45OTlaIiwiU3R5bGUiOnsiJGlkIjoiMjM2IiwiU2hhcGUiOjYsIkNvbm5lY3Rvck1hcmdpbiI6eyIkcmVmIjoiNTQifSwiQ29ubmVjdG9yU3R5bGUiOnsiJGlkIjoiMjM3IiwiTGluZUNvbG9yIjp7IiRpZCI6IjIzOCIsIiR0eXBlIjoiTkxSRS5Db21tb24uRG9tLlNvbGlkQ29sb3JCcnVzaCwgTkxSRS5Db21tb24iLCJDb2xvciI6eyIkaWQiOiIyMzkiLCJBIjoyNTUsIlIiOjE1NiwiRyI6MTA2LCJCIjoxMDZ9fSwiTGluZVdlaWdodCI6MS4wLCJMaW5lVHlwZSI6MCwiUGFyZW50U3R5bGUiOnsiJHJlZiI6IjU1In19LCJJc0JlbG93VGltZWJhbmQiOmZhbHNlLCJIaWRlRGF0ZSI6ZmFsc2UsIlNoYXBlU2l6ZSI6MCwiU3BhY2luZyI6Mi4wLCJQYWRkaW5nIjp7IiRyZWYiOiI1OCJ9LCJTaGFwZVN0eWxlIjp7IiRpZCI6IjI0MCIsIk1hcmdpbiI6eyIkcmVmIjoiNjAifSwiUGFkZGluZyI6eyIkcmVmIjoiNjEifSwiQmFja2dyb3VuZCI6eyIkaWQiOiIyNDEiLCJDb2xvciI6eyIkaWQiOiIyNDIiLCJBIjoyNTUsIlIiOjE1NiwiRyI6MTA2LCJCIjoxMDZ9fSwiSXNWaXNpYmxlIjp0cnVlLCJXaWR0aCI6MTIuMCwiSGVpZ2h0IjoxNC4wLCJCb3JkZXJTdHlsZSI6eyIkaWQiOiIyNDMiLCJMaW5lQ29sb3IiOnsiJHJlZiI6IjYzIn0sIkxpbmVXZWlnaHQiOjAuMCwiTGluZVR5cGUiOjAsIlBhcmVudFN0eWxlIjp7IiRyZWYiOiI2MiJ9fSwiUGFyZW50U3R5bGUiOnsiJHJlZiI6IjU5In19LCJUaXRsZVN0eWxlIjp7IiRpZCI6IjI0NCIsIkZvbnRTZXR0aW5ncyI6eyIkaWQiOiIyNDU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0NiIsIkxpbmVDb2xvciI6bnVsbCwiTGluZVdlaWdodCI6MC4wLCJMaW5lVHlwZSI6MCwiUGFyZW50U3R5bGUiOm51bGx9LCJQYXJlbnRTdHlsZSI6eyIkcmVmIjoiNjUifX0sIkRhdGVTdHlsZSI6eyIkaWQiOiIyNDciLCJGb250U2V0dGluZ3MiOnsiJGlkIjoiMjQ4IiwiRm9udFNpemUiOjEwLCJGb250TmFtZSI6IkNhbGlicmkiLCJJc0JvbGQiOmZhbHNlLCJJc0l0YWxpYyI6ZmFsc2UsIklzVW5kZXJsaW5lZCI6ZmFsc2UsIlBhcmVudFN0eWxlIjp7IiRyZWYiOiI3MyJ9fSwiQXV0b1NpemUiOjAsIkZvcmVncm91bmQiOnsiJGlkIjoiMjQ5IiwiQ29sb3IiOnsiJGlkIjoiMjUwIiwiQSI6MjU1LCJSIjoxNTYsIkciOjEwNi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UxIiwiTGluZUNvbG9yIjpudWxsLCJMaW5lV2VpZ2h0IjowLjAsIkxpbmVUeXBlIjowLCJQYXJlbnRTdHlsZSI6bnVsbH0sIlBhcmVudFN0eWxlIjp7IiRyZWYiOiI3MiJ9fSwiRGF0ZUZvcm1hdCI6eyIkaWQiOiIyNTIiLCJGb3JtYXRTdHJpbmciOiJNLWQteXl5eSIsIlNlcGFyYXRvciI6Ii0iLCJVc2VJbnRlcm5hdGlvbmFsRGF0ZUZvcm1hdCI6ZmFsc2V9LCJJc1Zpc2libGUiOnRydWUsIlBhcmVudFN0eWxlIjp7IiRyZWYiOiI1MyJ9fSwiUG9zaXRpb24iOnsiJGlkIjoiMjUzIiwiUmF0aW8iOjAuMCwiSXNDdXN0b20iOmZhbHNlfSwiSWQiOiJhNmVjNGY0Ny03Yzc2LTRlZTQtYThjMC01MWMwNzc1YTg2YjAiLCJUaXRsZSI6IkVudGVyIHlvdXIgbWlsZXN0b25lIGhlcmUiLCJOb3RlIjpudWxsLCJIeXBlcmxpbmsiOm51bGwsIklzQ2hhbmdlZCI6ZmFsc2UsIklzTmV3IjpmYWxzZX0seyIkaWQiOiIyNTQiLCJEYXRlIjoiMjAxNS0xMi0wMVQyMzo1OTo1OS45OTlaIiwiU3R5bGUiOnsiJGlkIjoiMjU1IiwiU2hhcGUiOjYsIkNvbm5lY3Rvck1hcmdpbiI6eyIkcmVmIjoiNTQifSwiQ29ubmVjdG9yU3R5bGUiOnsiJGlkIjoiMjU2IiwiTGluZUNvbG9yIjp7IiRpZCI6IjI1NyIsIiR0eXBlIjoiTkxSRS5Db21tb24uRG9tLlNvbGlkQ29sb3JCcnVzaCwgTkxSRS5Db21tb24iLCJDb2xvciI6eyIkaWQiOiIyNTgiLCJBIjoyNTUsIlIiOjU3LCJHIjo0OCwiQiI6NDJ9fSwiTGluZVdlaWdodCI6MS4wLCJMaW5lVHlwZSI6MCwiUGFyZW50U3R5bGUiOnsiJHJlZiI6IjU1In19LCJJc0JlbG93VGltZWJhbmQiOmZhbHNlLCJIaWRlRGF0ZSI6ZmFsc2UsIlNoYXBlU2l6ZSI6MCwiU3BhY2luZyI6Mi4wLCJQYWRkaW5nIjp7IiRyZWYiOiI1OCJ9LCJTaGFwZVN0eWxlIjp7IiRpZCI6IjI1OSIsIk1hcmdpbiI6eyIkcmVmIjoiNjAifSwiUGFkZGluZyI6eyIkcmVmIjoiNjEifSwiQmFja2dyb3VuZCI6eyIkaWQiOiIyNjAiLCJDb2xvciI6eyIkaWQiOiIyNjEiLCJBIjoyNTUsIlIiOjU3LCJHIjo0OCwiQiI6NDJ9fSwiSXNWaXNpYmxlIjp0cnVlLCJXaWR0aCI6MTIuMCwiSGVpZ2h0IjoxNC4wLCJCb3JkZXJTdHlsZSI6eyIkaWQiOiIyNjIiLCJMaW5lQ29sb3IiOnsiJHJlZiI6IjYzIn0sIkxpbmVXZWlnaHQiOjAuMCwiTGluZVR5cGUiOjAsIlBhcmVudFN0eWxlIjp7IiRyZWYiOiI2MiJ9fSwiUGFyZW50U3R5bGUiOnsiJHJlZiI6IjU5In19LCJUaXRsZVN0eWxlIjp7IiRpZCI6IjI2MyIsIkZvbnRTZXR0aW5ncyI6eyIkaWQiOiIyNj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2NSIsIkxpbmVDb2xvciI6bnVsbCwiTGluZVdlaWdodCI6MC4wLCJMaW5lVHlwZSI6MCwiUGFyZW50U3R5bGUiOm51bGx9LCJQYXJlbnRTdHlsZSI6eyIkcmVmIjoiNjUifX0sIkRhdGVTdHlsZSI6eyIkaWQiOiIyNjYiLCJGb250U2V0dGluZ3MiOnsiJGlkIjoiMjY3IiwiRm9udFNpemUiOjEwLCJGb250TmFtZSI6IkNhbGlicmkiLCJJc0JvbGQiOmZhbHNlLCJJc0l0YWxpYyI6ZmFsc2UsIklzVW5kZXJsaW5lZCI6ZmFsc2UsIlBhcmVudFN0eWxlIjp7IiRyZWYiOiI3MyJ9fSwiQXV0b1NpemUiOjAsIkZvcmVncm91bmQiOnsiJGlkIjoiMjY4IiwiQ29sb3IiOnsiJGlkIjoiMjY5IiwiQSI6MjU1LCJSIjo1NywiRyI6NDgsIkIiOjQ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cwIiwiTGluZUNvbG9yIjpudWxsLCJMaW5lV2VpZ2h0IjowLjAsIkxpbmVUeXBlIjowLCJQYXJlbnRTdHlsZSI6bnVsbH0sIlBhcmVudFN0eWxlIjp7IiRyZWYiOiI3MiJ9fSwiRGF0ZUZvcm1hdCI6eyIkaWQiOiIyNzEiLCJGb3JtYXRTdHJpbmciOiJNLWQteXl5eSIsIlNlcGFyYXRvciI6Ii0iLCJVc2VJbnRlcm5hdGlvbmFsRGF0ZUZvcm1hdCI6ZmFsc2V9LCJJc1Zpc2libGUiOnRydWUsIlBhcmVudFN0eWxlIjp7IiRyZWYiOiI1MyJ9fSwiUG9zaXRpb24iOnsiJGlkIjoiMjcyIiwiUmF0aW8iOjAuMCwiSXNDdXN0b20iOmZhbHNlfSwiSWQiOiJmYzMyZGUyOC01NWRjLTQyN2QtYTdmMC1lMjk4ZjlmMDQyOWEiLCJUaXRsZSI6IkVudGVyIHlvdXIgbWlsZXN0b25lIGhlcmUiLCJOb3RlIjpudWxsLCJIeXBlcmxpbmsiOm51bGwsIklzQ2hhbmdlZCI6ZmFsc2UsIklzTmV3IjpmYWxzZX0seyIkaWQiOiIyNzMiLCJEYXRlIjoiMjAxNi0wMi0xN1QyMzo1OTo1OS45OTlaIiwiU3R5bGUiOnsiJGlkIjoiMjc0IiwiU2hhcGUiOjcsIkNvbm5lY3Rvck1hcmdpbiI6eyIkcmVmIjoiNTQifSwiQ29ubmVjdG9yU3R5bGUiOnsiJGlkIjoiMjc1IiwiTGluZUNvbG9yIjp7IiRpZCI6IjI3NiIsIiR0eXBlIjoiTkxSRS5Db21tb24uRG9tLlNvbGlkQ29sb3JCcnVzaCwgTkxSRS5Db21tb24iLCJDb2xvciI6eyIkaWQiOiIyNzciLCJBIjoyNTUsIlIiOjI1NSwiRyI6MjAyLCJCIjo4fX0sIkxpbmVXZWlnaHQiOjEuMCwiTGluZVR5cGUiOjAsIlBhcmVudFN0eWxlIjp7IiRyZWYiOiI1NSJ9fSwiSXNCZWxvd1RpbWViYW5kIjpmYWxzZSwiSGlkZURhdGUiOmZhbHNlLCJTaGFwZVNpemUiOjAsIlNwYWNpbmciOjIuMCwiUGFkZGluZyI6eyIkcmVmIjoiNTgifSwiU2hhcGVTdHlsZSI6eyIkaWQiOiIyNzgiLCJNYXJnaW4iOnsiJHJlZiI6IjYwIn0sIlBhZGRpbmciOnsiJHJlZiI6IjYxIn0sIkJhY2tncm91bmQiOnsiJHJlZiI6IjI3NiJ9LCJJc1Zpc2libGUiOnRydWUsIldpZHRoIjoxMi4wLCJIZWlnaHQiOjE0LjAsIkJvcmRlclN0eWxlIjp7IiRpZCI6IjI3OSIsIkxpbmVDb2xvciI6eyIkcmVmIjoiNjMifSwiTGluZVdlaWdodCI6MC4wLCJMaW5lVHlwZSI6MCwiUGFyZW50U3R5bGUiOnsiJHJlZiI6IjYyIn19LCJQYXJlbnRTdHlsZSI6eyIkcmVmIjoiNTkifX0sIlRpdGxlU3R5bGUiOnsiJGlkIjoiMjgwIiwiRm9udFNldHRpbmdzIjp7IiRpZCI6IjI4M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gyIiwiTGluZUNvbG9yIjpudWxsLCJMaW5lV2VpZ2h0IjowLjAsIkxpbmVUeXBlIjowLCJQYXJlbnRTdHlsZSI6bnVsbH0sIlBhcmVudFN0eWxlIjp7IiRyZWYiOiI2NSJ9fSwiRGF0ZVN0eWxlIjp7IiRpZCI6IjI4MyIsIkZvbnRTZXR0aW5ncyI6eyIkaWQiOiIyODQiLCJGb250U2l6ZSI6MTAsIkZvbnROYW1lIjoiQ2FsaWJyaSIsIklzQm9sZCI6ZmFsc2UsIklzSXRhbGljIjpmYWxzZSwiSXNVbmRlcmxpbmVkIjpmYWxzZSwiUGFyZW50U3R5bGUiOnsiJHJlZiI6IjczIn19LCJBdXRvU2l6ZSI6MCwiRm9yZWdyb3VuZCI6eyIkaWQiOiIyODUiLCJDb2xvciI6eyIkaWQiOiIyODYiLCJBIjoyNTUsIlIiOjE5NywiRyI6MTU1LCJCIjow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g3IiwiTGluZUNvbG9yIjpudWxsLCJMaW5lV2VpZ2h0IjowLjAsIkxpbmVUeXBlIjowLCJQYXJlbnRTdHlsZSI6bnVsbH0sIlBhcmVudFN0eWxlIjp7IiRyZWYiOiI3MiJ9fSwiRGF0ZUZvcm1hdCI6eyIkaWQiOiIyODgiLCJGb3JtYXRTdHJpbmciOiJNLWQteXl5eSIsIlNlcGFyYXRvciI6Ii0iLCJVc2VJbnRlcm5hdGlvbmFsRGF0ZUZvcm1hdCI6ZmFsc2V9LCJJc1Zpc2libGUiOnRydWUsIlBhcmVudFN0eWxlIjp7IiRyZWYiOiI1MyJ9fSwiUG9zaXRpb24iOnsiJGlkIjoiMjg5IiwiUmF0aW8iOjAuMCwiSXNDdXN0b20iOmZhbHNlfSwiSWQiOiIwNDI4ZWIzMS01NmQ4LTQ2NDItOTNmMi04YjhiZjkwNzIxZGMiLCJUaXRsZSI6IkVudGVyIHlvdXIgbWlsZXN0b25lIGhlcmUiLCJOb3RlIjpudWxsLCJIeXBlcmxpbmsiOm51bGwsIklzQ2hhbmdlZCI6ZmFsc2UsIklzTmV3IjpmYWxzZX0seyIkaWQiOiIyOTAiLCJEYXRlIjoiMjAxNi0wNC0wN1QyMzo1OTo1OS45OTlaIiwiU3R5bGUiOnsiJGlkIjoiMjkxIiwiU2hhcGUiOjcsIkNvbm5lY3Rvck1hcmdpbiI6eyIkcmVmIjoiNTQifSwiQ29ubmVjdG9yU3R5bGUiOnsiJGlkIjoiMjkyIiwiTGluZUNvbG9yIjp7IiRpZCI6IjI5MyIsIiR0eXBlIjoiTkxSRS5Db21tb24uRG9tLlNvbGlkQ29sb3JCcnVzaCwgTkxSRS5Db21tb24iLCJDb2xvciI6eyIkaWQiOiIyOTQiLCJBIjoyNTUsIlIiOjI0OCwiRyI6MTQ3LCJCIjoyOX19LCJMaW5lV2VpZ2h0IjoxLjAsIkxpbmVUeXBlIjowLCJQYXJlbnRTdHlsZSI6eyIkcmVmIjoiNTUifX0sIklzQmVsb3dUaW1lYmFuZCI6ZmFsc2UsIkhpZGVEYXRlIjpmYWxzZSwiU2hhcGVTaXplIjowLCJTcGFjaW5nIjoyLjAsIlBhZGRpbmciOnsiJHJlZiI6IjU4In0sIlNoYXBlU3R5bGUiOnsiJGlkIjoiMjk1IiwiTWFyZ2luIjp7IiRyZWYiOiI2MCJ9LCJQYWRkaW5nIjp7IiRyZWYiOiI2MSJ9LCJCYWNrZ3JvdW5kIjp7IiRyZWYiOiIyOTMifSwiSXNWaXNpYmxlIjp0cnVlLCJXaWR0aCI6MTIuMCwiSGVpZ2h0IjoxNC4wLCJCb3JkZXJTdHlsZSI6eyIkaWQiOiIyOTYiLCJMaW5lQ29sb3IiOnsiJHJlZiI6IjYzIn0sIkxpbmVXZWlnaHQiOjAuMCwiTGluZVR5cGUiOjAsIlBhcmVudFN0eWxlIjp7IiRyZWYiOiI2MiJ9fSwiUGFyZW50U3R5bGUiOnsiJHJlZiI6IjU5In19LCJUaXRsZVN0eWxlIjp7IiRpZCI6IjI5NyIsIkZvbnRTZXR0aW5ncyI6eyIkaWQiOiIyOTgiLCJGb250U2l6ZSI6MTEsIkZvbnROYW1lIjoiQ2FsaWJyaSIsIklzQm9sZCI6dHJ1ZSwiSXNJdGFsaWMiOmZhbHNlLCJJc1VuZGVybGluZWQiOmZhbHNlLCJQYXJlbnRTdHlsZSI6eyIkcmVmIjoiNjYifX0sIkF1dG9TaXplIjoyLCJGb3JlZ3JvdW5kIjp7IiRyZWYiOiI2NyJ9LCJNYXhXaWR0aCI6NzguMDAxNjU1NTc4NjEzMjgx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TkiLCJMaW5lQ29sb3IiOm51bGwsIkxpbmVXZWlnaHQiOjAuMCwiTGluZVR5cGUiOjAsIlBhcmVudFN0eWxlIjpudWxsfSwiUGFyZW50U3R5bGUiOnsiJHJlZiI6IjY1In19LCJEYXRlU3R5bGUiOnsiJGlkIjoiMzAwIiwiRm9udFNldHRpbmdzIjp7IiRpZCI6IjMwMSIsIkZvbnRTaXplIjoxMCwiRm9udE5hbWUiOiJDYWxpYnJpIiwiSXNCb2xkIjpmYWxzZSwiSXNJdGFsaWMiOmZhbHNlLCJJc1VuZGVybGluZWQiOmZhbHNlLCJQYXJlbnRTdHlsZSI6eyIkcmVmIjoiNzMifX0sIkF1dG9TaXplIjowLCJGb3JlZ3JvdW5kIjp7IiRpZCI6IjMwMiIsIkNvbG9yIjp7IiRpZCI6IjMwMy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A0IiwiTGluZUNvbG9yIjpudWxsLCJMaW5lV2VpZ2h0IjowLjAsIkxpbmVUeXBlIjowLCJQYXJlbnRTdHlsZSI6bnVsbH0sIlBhcmVudFN0eWxlIjp7IiRyZWYiOiI3MiJ9fSwiRGF0ZUZvcm1hdCI6eyIkaWQiOiIzMDUiLCJGb3JtYXRTdHJpbmciOiJNLWQteXl5eSIsIlNlcGFyYXRvciI6Ii0iLCJVc2VJbnRlcm5hdGlvbmFsRGF0ZUZvcm1hdCI6ZmFsc2V9LCJJc1Zpc2libGUiOnRydWUsIlBhcmVudFN0eWxlIjp7IiRyZWYiOiI1MyJ9fSwiUG9zaXRpb24iOnsiJGlkIjoiMzA2IiwiUmF0aW8iOjAuMjIzOTExNDgzMTk5NTA4MSwiSXNDdXN0b20iOnRydWV9LCJJZCI6IjEwMjNmOWNmLThlNzItNGRlNS04YWJkLTY2MDA5MGZmZGE5OCIsIlRpdGxlIjoiRW50ZXIgeW91ciBtaWxlc3RvbmUgaGVyZSIsIk5vdGUiOm51bGwsIkh5cGVybGluayI6bnVsbCwiSXNDaGFuZ2VkIjpmYWxzZSwiSXNOZXciOmZhbHNlfSx7IiRpZCI6IjMwNyIsIkRhdGUiOiIyMDE2LTA1LTI2VDIzOjU5OjU5Ljk5OVoiLCJTdHlsZSI6eyIkaWQiOiIzMDgiLCJTaGFwZSI6NywiQ29ubmVjdG9yTWFyZ2luIjp7IiRyZWYiOiI1NCJ9LCJDb25uZWN0b3JTdHlsZSI6eyIkaWQiOiIzMDkiLCJMaW5lQ29sb3IiOnsiJGlkIjoiMzEwIiwiJHR5cGUiOiJOTFJFLkNvbW1vbi5Eb20uU29saWRDb2xvckJydXNoLCBOTFJFLkNvbW1vbiIsIkNvbG9yIjp7IiRpZCI6IjMxMSIsIkEiOjI1NSwiUiI6MTU2LCJHIjoxMDYsIkIiOjEwNn19LCJMaW5lV2VpZ2h0IjoxLjAsIkxpbmVUeXBlIjowLCJQYXJlbnRTdHlsZSI6eyIkcmVmIjoiNTUifX0sIklzQmVsb3dUaW1lYmFuZCI6ZmFsc2UsIkhpZGVEYXRlIjpmYWxzZSwiU2hhcGVTaXplIjowLCJTcGFjaW5nIjoyLjAsIlBhZGRpbmciOnsiJHJlZiI6IjU4In0sIlNoYXBlU3R5bGUiOnsiJGlkIjoiMzEyIiwiTWFyZ2luIjp7IiRyZWYiOiI2MCJ9LCJQYWRkaW5nIjp7IiRyZWYiOiI2MSJ9LCJCYWNrZ3JvdW5kIjp7IiRpZCI6IjMxMyIsIkNvbG9yIjp7IiRpZCI6IjMxNCIsIkEiOjI1NSwiUiI6MTU2LCJHIjoxMDYsIkIiOjEwNn19LCJJc1Zpc2libGUiOnRydWUsIldpZHRoIjoxMi4wLCJIZWlnaHQiOjE0LjAsIkJvcmRlclN0eWxlIjp7IiRpZCI6IjMxNSIsIkxpbmVDb2xvciI6eyIkcmVmIjoiNjMifSwiTGluZVdlaWdodCI6MC4wLCJMaW5lVHlwZSI6MCwiUGFyZW50U3R5bGUiOnsiJHJlZiI6IjYyIn19LCJQYXJlbnRTdHlsZSI6eyIkcmVmIjoiNTkifX0sIlRpdGxlU3R5bGUiOnsiJGlkIjoiMzE2IiwiRm9udFNldHRpbmdzIjp7IiRpZCI6IjMxN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E4IiwiTGluZUNvbG9yIjpudWxsLCJMaW5lV2VpZ2h0IjowLjAsIkxpbmVUeXBlIjowLCJQYXJlbnRTdHlsZSI6bnVsbH0sIlBhcmVudFN0eWxlIjp7IiRyZWYiOiI2NSJ9fSwiRGF0ZVN0eWxlIjp7IiRpZCI6IjMxOSIsIkZvbnRTZXR0aW5ncyI6eyIkaWQiOiIzMjAiLCJGb250U2l6ZSI6MTAsIkZvbnROYW1lIjoiQ2FsaWJyaSIsIklzQm9sZCI6ZmFsc2UsIklzSXRhbGljIjpmYWxzZSwiSXNVbmRlcmxpbmVkIjpmYWxzZSwiUGFyZW50U3R5bGUiOnsiJHJlZiI6IjczIn19LCJBdXRvU2l6ZSI6MCwiRm9yZWdyb3VuZCI6eyIkaWQiOiIzMjEiLCJDb2xvciI6eyIkaWQiOiIzMjI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MjMiLCJMaW5lQ29sb3IiOm51bGwsIkxpbmVXZWlnaHQiOjAuMCwiTGluZVR5cGUiOjAsIlBhcmVudFN0eWxlIjpudWxsfSwiUGFyZW50U3R5bGUiOnsiJHJlZiI6IjcyIn19LCJEYXRlRm9ybWF0Ijp7IiRpZCI6IjMyNCIsIkZvcm1hdFN0cmluZyI6Ik0tZC15eXl5IiwiU2VwYXJhdG9yIjoiLSIsIlVzZUludGVybmF0aW9uYWxEYXRlRm9ybWF0IjpmYWxzZX0sIklzVmlzaWJsZSI6dHJ1ZSwiUGFyZW50U3R5bGUiOnsiJHJlZiI6IjUzIn19LCJQb3NpdGlvbiI6eyIkaWQiOiIzMjUiLCJSYXRpbyI6MC4wLCJJc0N1c3RvbSI6ZmFsc2V9LCJJZCI6ImUyODRjOGMzLWY0YTMtNDQ0NC05YjdiLTlkYmZhZWYwZmRhOCIsIlRpdGxlIjoiRW50ZXIgeW91ciBtaWxlc3RvbmUgaGVyZSIsIk5vdGUiOm51bGwsIkh5cGVybGluayI6bnVsbCwiSXNDaGFuZ2VkIjpmYWxzZSwiSXNOZXciOmZhbHNlfSx7IiRpZCI6IjMyNiIsIkRhdGUiOiIyMDE2LTA3LTE0VDIzOjU5OjU5Ljk5OVoiLCJTdHlsZSI6eyIkaWQiOiIzMjciLCJTaGFwZSI6NywiQ29ubmVjdG9yTWFyZ2luIjp7IiRyZWYiOiI1NCJ9LCJDb25uZWN0b3JTdHlsZSI6eyIkaWQiOiIzMjgiLCJMaW5lQ29sb3IiOnsiJGlkIjoiMzI5IiwiJHR5cGUiOiJOTFJFLkNvbW1vbi5Eb20uU29saWRDb2xvckJydXNoLCBOTFJFLkNvbW1vbiIsIkNvbG9yIjp7IiRpZCI6IjMzMCIsIkEiOjI1NSwiUiI6MjM2LCJHIjoxMTIsIkIiOjIyfX0sIkxpbmVXZWlnaHQiOjEuMCwiTGluZVR5cGUiOjAsIlBhcmVudFN0eWxlIjp7IiRyZWYiOiI1NSJ9fSwiSXNCZWxvd1RpbWViYW5kIjpmYWxzZSwiSGlkZURhdGUiOmZhbHNlLCJTaGFwZVNpemUiOjAsIlNwYWNpbmciOjIuMCwiUGFkZGluZyI6eyIkcmVmIjoiNTgifSwiU2hhcGVTdHlsZSI6eyIkaWQiOiIzMzEiLCJNYXJnaW4iOnsiJHJlZiI6IjYwIn0sIlBhZGRpbmciOnsiJHJlZiI6IjYxIn0sIkJhY2tncm91bmQiOnsiJHJlZiI6IjMyOSJ9LCJJc1Zpc2libGUiOnRydWUsIldpZHRoIjoxMi4wLCJIZWlnaHQiOjE0LjAsIkJvcmRlclN0eWxlIjp7IiRpZCI6IjMzMiIsIkxpbmVDb2xvciI6eyIkcmVmIjoiNjMifSwiTGluZVdlaWdodCI6MC4wLCJMaW5lVHlwZSI6MCwiUGFyZW50U3R5bGUiOnsiJHJlZiI6IjYyIn19LCJQYXJlbnRTdHlsZSI6eyIkcmVmIjoiNTkifX0sIlRpdGxlU3R5bGUiOnsiJGlkIjoiMzMzIiwiRm9udFNldHRpbmdzIjp7IiRpZCI6IjMzNCIsIkZvbnRTaXplIjoxMSwiRm9udE5hbWUiOiJDYWxpYnJpIiwiSXNCb2xkIjp0cnVlLCJJc0l0YWxpYyI6ZmFsc2UsIklzVW5kZXJsaW5lZCI6ZmFsc2UsIlBhcmVudFN0eWxlIjp7IiRyZWYiOiI2NiJ9fSwiQXV0b1NpemUiOjIsIkZvcmVncm91bmQiOnsiJHJlZiI6IjY3In0sIk1heFdpZHRoIjo4OS41NzkzNjg1OTEzMDg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MzUiLCJMaW5lQ29sb3IiOm51bGwsIkxpbmVXZWlnaHQiOjAuMCwiTGluZVR5cGUiOjAsIlBhcmVudFN0eWxlIjpudWxsfSwiUGFyZW50U3R5bGUiOnsiJHJlZiI6IjY1In19LCJEYXRlU3R5bGUiOnsiJGlkIjoiMzM2IiwiRm9udFNldHRpbmdzIjp7IiRpZCI6IjMzNyIsIkZvbnRTaXplIjoxMCwiRm9udE5hbWUiOiJDYWxpYnJpIiwiSXNCb2xkIjpmYWxzZSwiSXNJdGFsaWMiOmZhbHNlLCJJc1VuZGVybGluZWQiOmZhbHNlLCJQYXJlbnRTdHlsZSI6eyIkcmVmIjoiNzMifX0sIkF1dG9TaXplIjowLCJGb3JlZ3JvdW5kIjp7IiRpZCI6IjMzOCIsIkNvbG9yIjp7IiRpZCI6IjMzOSIsIkEiOjI1NSwiUiI6MjM2LCJHIjoxMTIsIkIiOjI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QwIiwiTGluZUNvbG9yIjpudWxsLCJMaW5lV2VpZ2h0IjowLjAsIkxpbmVUeXBlIjowLCJQYXJlbnRTdHlsZSI6bnVsbH0sIlBhcmVudFN0eWxlIjp7IiRyZWYiOiI3MiJ9fSwiRGF0ZUZvcm1hdCI6eyIkaWQiOiIzNDEiLCJGb3JtYXRTdHJpbmciOiJNLWQteXl5eSIsIlNlcGFyYXRvciI6Ii0iLCJVc2VJbnRlcm5hdGlvbmFsRGF0ZUZvcm1hdCI6ZmFsc2V9LCJJc1Zpc2libGUiOnRydWUsIlBhcmVudFN0eWxlIjp7IiRyZWYiOiI1MyJ9fSwiUG9zaXRpb24iOnsiJGlkIjoiMzQyIiwiUmF0aW8iOjAuMCwiSXNDdXN0b20iOmZhbHNlfSwiSWQiOiJhNzJhMWU4My1mNDIzLTRmOWItOWY3Ny1hMTVkMjMxM2U2ZGMiLCJUaXRsZSI6IkVudGVyIHlvdXIgbWlsZXN0b25lIGhlcmUiLCJOb3RlIjpudWxsLCJIeXBlcmxpbmsiOm51bGwsIklzQ2hhbmdlZCI6ZmFsc2UsIklzTmV3IjpmYWxzZX1dLCJUYXNrcyI6W10sIlNldHRpbmdzIjp7IiRpZCI6IjM0MyIsIkltcGFPcHRpb25zIjp7IiRpZCI6IjM0NC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X0="/>
  <p:tag name="__MASTER" val="__part_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QaGFzZXMiLCJJc1RlbXBsYXRlIjpmYWxzZSwiVmVyc2lvbiI6eyIkaWQiOiIyIiwiVmVyc2lvbiI6IjMuMC4xIiwiT3JpZ2luYWxBc3NlbWJseVZlcnNpb24iOiIzLjAxLjAyLjAwIiwiRWRpdGlvbiI6IlBsdXMiLCJJc1BsdXNFZGl0aW9uIjp0cnV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NTYsIkIiOjI4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NCwiRm9udE5hbWUiOiJDYWxpYnJpIiwiSXNCb2xkIjp0cnVlLCJJc0l0YWxpYyI6ZmFsc2UsIklzVW5kZXJsaW5lZCI6ZmFsc2UsIlBhcmVudFN0eWxlIjpudWxsfSwiQXV0b1NpemUiOjAsIkZvcmVncm91bmQiOnsiJGlkIjoiMTUiLCJDb2xvciI6eyIkaWQiOiIxNiIsIkEiOjI1NSwiUiI6NTcsIkciOjQ4LCJCIjo0Mn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nRydWUsIldpZHRoIjowLjAsIkhlaWdodCI6MC4wLCJCb3JkZXJTdHlsZSI6bnVsbCwiUGFyZW50U3R5bGUiOm51bGx9LCJMZWZ0RW5kQ2Fwc1N0eWxlIjp7IiRpZCI6IjIxIiwiRm9udFNldHRpbmdzIjp7IiRpZCI6IjIyIiwiRm9udFNpemUiOjE0LCJGb250TmFtZSI6IkNhbGlicmkiLCJJc0JvbGQiOnRydWUsIklzSXRhbGljIjpmYWxzZSwiSXNVbmRlcmxpbmVkIjpmYWxzZSwiUGFyZW50U3R5bGUiOm51bGx9LCJBdXRvU2l6ZSI6MCwiRm9yZWdyb3VuZCI6eyIkaWQiOiIyMyIsIkNvbG9yIjp7IiRpZCI6IjI0IiwiQSI6MjU1LCJSIjo1NywiRyI6NDgsIkIiOjQy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w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MiwiRm9udE5hbWUiOiJDYWxpYnJpIiwiSXNCb2xkIjp0cnV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EwLCJHIjoyMDQsIkIiOjIwMn19LCJBcHBlbmRZZWFyT25ZZWFyQ2hhbmdlIjp0cnVlLCJFbGFwc2VkVGltZUZvcm1hdCI6MSwiVG9kYXlNYXJrZXJQb3NpdGlvbiI6MywiUXVpY2tQb3NpdGlvbiI6MywiQWJzb2x1dGVQb3NpdGlvbiI6Mjk3LjAsIk1hcmdpbiI6eyIkaWQiOiI0OSIsIlRvcCI6MCwiTGVmdCI6MTAsIlJpZ2h0IjoxMCwiQm90dG9tIjowfSwiUGFkZGluZyI6eyIkaWQiOiI1MCIsIlRvcCI6MCwiTGVmdCI6MCwiUmlnaHQiOjAsIkJvdHRvbSI6MH0sIkJhY2tncm91bmQiOnsiJGlkIjoiNTEiLCJDb2xvciI6eyIkaWQiOiI1MiIsIkEiOjI1NSwiUiI6MTc4LCJHIjoxNzgsIkIiOjE3OH19LCJJc1Zpc2libGUiOnRydWUsIldpZHRoIjowLjAsIkhlaWdodCI6MC4wLCJCb3JkZXJTdHlsZSI6bnVsbCwiUGFyZW50U3R5bGUiOm51bGx9LCJEZWZhdWx0TWlsZXN0b25lU3R5bGUiOnsiJGlkIjoiNTMiLCJTaGFwZSI6Ny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CwiRyI6ODQsIkIiOjEw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tZC15eXl5IiwiU2VwYXJhdG9yIjoiLSIsIlVzZUludGVybmF0aW9uYWxEYXRlRm9ybWF0IjpmYWxzZX0sIklzVmlzaWJsZSI6dHJ1ZSwiUGFyZW50U3R5bGUiOm51bGx9LCJEZWZhdWx0VGFza1N0eWxlIjp7IiRpZCI6IjgwIiwiU2hhcGUiOjAsIlNoYXBlVGhpY2tuZXNzIjoy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csIkciOjEyNSwiQiI6ND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iwiRW5kRGF0ZVBvc2l0aW9uIjoyLCJUaXRsZVBvc2l0aW9uIjo0LCJEdXJhdGlvblBvc2l0aW9uIjo2LCJQZXJjZW50YWdlQ29tcGxldGVkUG9zaXRpb24iOjYsIlNwYWNpbmciOjUsIklzQmVsb3dUaW1lYmFuZCI6ZmFsc2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Iy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3MjAuMCwiTWF4SGVpZ2h0IjoiSW5maW5pdHkiLCJTbWFydEZvcmVncm91bmRJc0FjdGl2ZSI6dHJ1ZSwiSG9yaXpvbnRhbEFsaWdubWVudCI6MS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2OCwiRyI6ODQsIkIiOjEw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dHJ1ZX0sIlNjYWxlIjp7IiRpZCI6IjEyMiIsIlN0YXJ0RGF0ZSI6IjIwMTQtMTEtMTZUMjM6NTk6NTkuOTk5WiIsIkVuZERhdGUiOiIyMDE2LTA3LTE0VDIzOjU5OjU5Ljk5OVoiLCJGb3JtYXQiOiJNTSIsIlR5cGUiOjMsIkF1dG9EYXRlUmFuZ2UiOnRydWUsIldvcmtpbmdEYXlzIjozMSwiVG9kYXlNYXJrZXJUZXh0IjoiVG9kYXkiLCJBdXRvU2NhbGVUeXBlIjpmYWxzZX0sIk1pbGVzdG9uZXMiOlt7IiRpZCI6IjEyMyIsIkRhdGUiOiIyMDE0LTExLTE2VDIzOjU5OjU5Ljk5OVoiLCJTdHlsZSI6eyIkaWQiOiIxMjQiLCJTaGFwZSI6NywiQ29ubmVjdG9yTWFyZ2luIjp7IiRyZWYiOiI1NCJ9LCJDb25uZWN0b3JTdHlsZSI6eyIkaWQiOiIxMjUiLCJMaW5lQ29sb3IiOnsiJGlkIjoiMTI2IiwiJHR5cGUiOiJOTFJFLkNvbW1vbi5Eb20uU29saWRDb2xvckJydXNoLCBOTFJFLkNvbW1vbiIsIkNvbG9yIjp7IiRpZCI6IjEyNyIsIkEiOjg5LCJSIjoyMzAsIkciOjcyLCJCIjozNX19LCJMaW5lV2VpZ2h0IjoxLjAsIkxpbmVUeXBlIjowLCJQYXJlbnRTdHlsZSI6eyIkcmVmIjoiNTUifX0sIklzQmVsb3dUaW1lYmFuZCI6ZmFsc2UsIkhpZGVEYXRlIjpmYWxzZSwiU2hhcGVTaXplIjowLCJTcGFjaW5nIjoyLjAsIlBhZGRpbmciOnsiJHJlZiI6IjU4In0sIlNoYXBlU3R5bGUiOnsiJGlkIjoiMTI4IiwiTWFyZ2luIjp7IiRyZWYiOiI2MCJ9LCJQYWRkaW5nIjp7IiRyZWYiOiI2MSJ9LCJCYWNrZ3JvdW5kIjp7IiRpZCI6IjEyOSIsIkNvbG9yIjp7IiRpZCI6IjEzMCIsIkEiOjI1NSwiUiI6MjMwLCJHIjo3MiwiQiI6MzV9fSwiSXNWaXNpYmxlIjp0cnVlLCJXaWR0aCI6MTIuMCwiSGVpZ2h0IjoxNC4wLCJCb3JkZXJTdHlsZSI6eyIkaWQiOiIxMzEiLCJMaW5lQ29sb3IiOnsiJHJlZiI6IjYzIn0sIkxpbmVXZWlnaHQiOjAuMCwiTGluZVR5cGUiOjAsIlBhcmVudFN0eWxlIjp7IiRyZWYiOiI2MiJ9fSwiUGFyZW50U3R5bGUiOnsiJHJlZiI6IjU5In19LCJUaXRsZVN0eWxlIjp7IiRpZCI6IjEzMiIsIkZvbnRTZXR0aW5ncyI6eyIkaWQiOiIxMz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kNhbGlicmkiLCJJc0JvbGQiOmZhbHNlLCJJc0l0YWxpYyI6ZmFsc2UsIklzVW5kZXJsaW5lZCI6ZmFsc2UsIlBhcmVudFN0eWxlIjp7IiRyZWYiOiI3MyJ9fSwiQXV0b1NpemUiOjAsIkZvcmVncm91bmQiOnsiJGlkIjoiMTM3IiwiQ29sb3IiOnsiJGlkIjoiMTM4IiwiQSI6MjU1LCJSIjoyMzAsIkciOjcyLCJCIjozNX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OSIsIkxpbmVDb2xvciI6bnVsbCwiTGluZVdlaWdodCI6MC4wLCJMaW5lVHlwZSI6MCwiUGFyZW50U3R5bGUiOm51bGx9LCJQYXJlbnRTdHlsZSI6eyIkcmVmIjoiNzIifX0sIkRhdGVGb3JtYXQiOnsiJGlkIjoiMTQwIiwiRm9ybWF0U3RyaW5nIjoiTS1kLXl5eXkiLCJTZXBhcmF0b3IiOiItIiwiVXNlSW50ZXJuYXRpb25hbERhdGVGb3JtYXQiOmZhbHNlfSwiSXNWaXNpYmxlIjp0cnVlLCJQYXJlbnRTdHlsZSI6eyIkcmVmIjoiNTMifX0sIlBvc2l0aW9uIjp7IiRpZCI6IjE0MSIsIlJhdGlvIjowLjAsIklzQ3VzdG9tIjpmYWxzZX0sIklkIjoiNDc0ZDI5NzEtOThkNS00MjVjLTk0ODctZTlhYmRjNDAxZDhkIiwiVGl0bGUiOiJFbnRlciB5b3VyIG1pbGVzdG9uZSBoZXJlIiwiTm90ZSI6bnVsbCwiSHlwZXJsaW5rIjpudWxsLCJJc0NoYW5nZWQiOmZhbHNlLCJJc05ldyI6ZmFsc2V9LHsiJGlkIjoiMTQyIiwiRGF0ZSI6IjIwMTUtMDItMDFUMjM6NTk6NTkuOTk5WiIsIlN0eWxlIjp7IiRpZCI6IjE0MyIsIlNoYXBlIjozLCJDb25uZWN0b3JNYXJnaW4iOnsiJHJlZiI6IjU0In0sIkNvbm5lY3RvclN0eWxlIjp7IiRpZCI6IjE0NCIsIkxpbmVDb2xvciI6eyIkaWQiOiIxNDUiLCIkdHlwZSI6Ik5MUkUuQ29tbW9uLkRvbS5Tb2xpZENvbG9yQnJ1c2gsIE5MUkUuQ29tbW9uIiwiQ29sb3IiOnsiJGlkIjoiMTQ2IiwiQSI6MjU1LCJSIjoyNTUsIkciOjIwMiwiQiI6OH19LCJMaW5lV2VpZ2h0IjoxLjAsIkxpbmVUeXBlIjowLCJQYXJlbnRTdHlsZSI6eyIkcmVmIjoiNTUifX0sIklzQmVsb3dUaW1lYmFuZCI6ZmFsc2UsIkhpZGVEYXRlIjpmYWxzZSwiU2hhcGVTaXplIjowLCJTcGFjaW5nIjoyLjAsIlBhZGRpbmciOnsiJHJlZiI6IjU4In0sIlNoYXBlU3R5bGUiOnsiJGlkIjoiMTQ3IiwiTWFyZ2luIjp7IiRyZWYiOiI2MCJ9LCJQYWRkaW5nIjp7IiRyZWYiOiI2MSJ9LCJCYWNrZ3JvdW5kIjp7IiRpZCI6IjE0OCIsIkNvbG9yIjp7IiRpZCI6IjE0OSIsIkEiOjI1NSwiUiI6MjMwLCJHIjo3MiwiQiI6MzV9fSwiSXNWaXNpYmxlIjp0cnVlLCJXaWR0aCI6MTIuMCwiSGVpZ2h0IjoxNC4wLCJCb3JkZXJTdHlsZSI6eyIkaWQiOiIxNTAiLCJMaW5lQ29sb3IiOnsiJHJlZiI6IjYzIn0sIkxpbmVXZWlnaHQiOjAuMCwiTGluZVR5cGUiOjAsIlBhcmVudFN0eWxlIjp7IiRyZWYiOiI2MiJ9fSwiUGFyZW50U3R5bGUiOnsiJHJlZiI6IjU5In19LCJUaXRsZVN0eWxlIjp7IiRpZCI6IjE1MSIsIkZvbnRTZXR0aW5ncyI6eyIkaWQiOiIxNTI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NhbGlicmkiLCJJc0JvbGQiOmZhbHNlLCJJc0l0YWxpYyI6ZmFsc2UsIklzVW5kZXJsaW5lZCI6ZmFsc2UsIlBhcmVudFN0eWxlIjp7IiRyZWYiOiI3MyJ9fSwiQXV0b1NpemUiOjAsIkZvcmVncm91bmQiOnsiJGlkIjoiMTU2IiwiQ29sb3IiOnsiJGlkIjoiMTU3IiwiQSI6MjU1LCJSIjoxOTcsIkciOjE1NSwiQiI6MH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OCIsIkxpbmVDb2xvciI6bnVsbCwiTGluZVdlaWdodCI6MC4wLCJMaW5lVHlwZSI6MCwiUGFyZW50U3R5bGUiOm51bGx9LCJQYXJlbnRTdHlsZSI6eyIkcmVmIjoiNzIifX0sIkRhdGVGb3JtYXQiOnsiJGlkIjoiMTU5IiwiRm9ybWF0U3RyaW5nIjoiTS1kLXl5eXkiLCJTZXBhcmF0b3IiOiItIiwiVXNlSW50ZXJuYXRpb25hbERhdGVGb3JtYXQiOmZhbHNlfSwiSXNWaXNpYmxlIjp0cnVlLCJQYXJlbnRTdHlsZSI6eyIkcmVmIjoiNTMifX0sIlBvc2l0aW9uIjp7IiRpZCI6IjE2MCIsIlJhdGlvIjowLjAsIklzQ3VzdG9tIjpmYWxzZX0sIklkIjoiMDU3ZDMzMzktYzg3OS00NDRlLTk3MjQtYzliYmI2NmQ1ZmEyIiwiVGl0bGUiOiJFbnRlciB5b3VyIG1pbGVzdG9uZSBoZXJlIiwiTm90ZSI6bnVsbCwiSHlwZXJsaW5rIjpudWxsLCJJc0NoYW5nZWQiOmZhbHNlLCJJc05ldyI6ZmFsc2V9LHsiJGlkIjoiMTYxIiwiRGF0ZSI6IjIwMTUtMDQtMjlUMjM6NTk6NTkuOTk5WiIsIlN0eWxlIjp7IiRpZCI6IjE2MiIsIlNoYXBlIjo3LCJDb25uZWN0b3JNYXJnaW4iOnsiJHJlZiI6IjU0In0sIkNvbm5lY3RvclN0eWxlIjp7IiRpZCI6IjE2MyIsIkxpbmVDb2xvciI6eyIkaWQiOiIxNjQiLCIkdHlwZSI6Ik5MUkUuQ29tbW9uLkRvbS5Tb2xpZENvbG9yQnJ1c2gsIE5MUkUuQ29tbW9uIiwiQ29sb3IiOnsiJGlkIjoiMTY1IiwiQSI6MjU1LCJSIjoyNDgsIkciOjE0NywiQiI6Mjl9fSwiTGluZVdlaWdodCI6MS4wLCJMaW5lVHlwZSI6MCwiUGFyZW50U3R5bGUiOnsiJHJlZiI6IjU1In19LCJJc0JlbG93VGltZWJhbmQiOmZhbHNlLCJIaWRlRGF0ZSI6ZmFsc2UsIlNoYXBlU2l6ZSI6MCwiU3BhY2luZyI6Mi4wLCJQYWRkaW5nIjp7IiRyZWYiOiI1OCJ9LCJTaGFwZVN0eWxlIjp7IiRpZCI6IjE2NiIsIk1hcmdpbiI6eyIkcmVmIjoiNjAifSwiUGFkZGluZyI6eyIkcmVmIjoiNjEifSwiQmFja2dyb3VuZCI6eyIkcmVmIjoiMTY0In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AiLCJMaW5lQ29sb3IiOm51bGwsIkxpbmVXZWlnaHQiOjAuMCwiTGluZVR5cGUiOjAsIlBhcmVudFN0eWxlIjpudWxsfSwiUGFyZW50U3R5bGUiOnsiJHJlZiI6IjY1In19LCJEYXRlU3R5bGUiOnsiJGlkIjoiMTcxIiwiRm9udFNldHRpbmdzIjp7IiRpZCI6IjE3MiIsIkZvbnRTaXplIjoxMCwiRm9udE5hbWUiOiJDYWxpYnJpIiwiSXNCb2xkIjpmYWxzZSwiSXNJdGFsaWMiOmZhbHNlLCJJc1VuZGVybGluZWQiOmZhbHNlLCJQYXJlbnRTdHlsZSI6eyIkcmVmIjoiNzMifX0sIkF1dG9TaXplIjowLCJGb3JlZ3JvdW5kIjp7IiRpZCI6IjE3MyIsIkNvbG9yIjp7IiRpZCI6IjE3NC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c1IiwiTGluZUNvbG9yIjpudWxsLCJMaW5lV2VpZ2h0IjowLjAsIkxpbmVUeXBlIjowLCJQYXJlbnRTdHlsZSI6bnVsbH0sIlBhcmVudFN0eWxlIjp7IiRyZWYiOiI3MiJ9fSwiRGF0ZUZvcm1hdCI6eyIkaWQiOiIxNzYiLCJGb3JtYXRTdHJpbmciOiJNLWQteXl5eSIsIlNlcGFyYXRvciI6Ii0iLCJVc2VJbnRlcm5hdGlvbmFsRGF0ZUZvcm1hdCI6ZmFsc2V9LCJJc1Zpc2libGUiOnRydWUsIlBhcmVudFN0eWxlIjp7IiRyZWYiOiI1MyJ9fSwiUG9zaXRpb24iOnsiJGlkIjoiMTc3IiwiUmF0aW8iOjAuMCwiSXNDdXN0b20iOmZhbHNlfSwiSWQiOiIyM2FiZTY0My1kNzY2LTRjMTYtYTg3ZC0wOTkzODc2Y2IzMGEiLCJUaXRsZSI6IkVudGVyIHlvdXIgbWlsZXN0b25lIGhlcmUiLCJOb3RlIjpudWxsLCJIeXBlcmxpbmsiOm51bGwsIklzQ2hhbmdlZCI6ZmFsc2UsIklzTmV3IjpmYWxzZX0seyIkaWQiOiIxNzgiLCJEYXRlIjoiMjAxNS0wNi0xN1QyMzo1OTo1OS45OTlaIiwiU3R5bGUiOnsiJGlkIjoiMTc5IiwiU2hhcGUiOjcsIkNvbm5lY3Rvck1hcmdpbiI6eyIkcmVmIjoiNTQifSwiQ29ubmVjdG9yU3R5bGUiOnsiJGlkIjoiMTgwIiwiTGluZUNvbG9yIjp7IiRpZCI6IjE4MSIsIiR0eXBlIjoiTkxSRS5Db21tb24uRG9tLlNvbGlkQ29sb3JCcnVzaCwgTkxSRS5Db21tb24iLCJDb2xvciI6eyIkaWQiOiIxODIiLCJBIjoyNTUsIlIiOjIwNiwiRyI6MTQxLCJCIjo2Mn19LCJMaW5lV2VpZ2h0IjoxLjAsIkxpbmVUeXBlIjowLCJQYXJlbnRTdHlsZSI6eyIkcmVmIjoiNTUifX0sIklzQmVsb3dUaW1lYmFuZCI6ZmFsc2UsIkhpZGVEYXRlIjpmYWxzZSwiU2hhcGVTaXplIjowLCJTcGFjaW5nIjoyLjAsIlBhZGRpbmciOnsiJHJlZiI6IjU4In0sIlNoYXBlU3R5bGUiOnsiJGlkIjoiMTgzIiwiTWFyZ2luIjp7IiRyZWYiOiI2MCJ9LCJQYWRkaW5nIjp7IiRyZWYiOiI2MSJ9LCJCYWNrZ3JvdW5kIjp7IiRpZCI6IjE4NCIsIkNvbG9yIjp7IiRpZCI6IjE4NSIsIkEiOjI1NSwiUiI6MTU2LCJHIjoxMDYsIkIiOjEwNn19LCJJc1Zpc2libGUiOnRydWUsIldpZHRoIjoxMi4wLCJIZWlnaHQiOjE0LjAsIkJvcmRlclN0eWxlIjp7IiRpZCI6IjE4NiIsIkxpbmVDb2xvciI6eyIkcmVmIjoiNjMifSwiTGluZVdlaWdodCI6MC4wLCJMaW5lVHlwZSI6MCwiUGFyZW50U3R5bGUiOnsiJHJlZiI6IjYyIn19LCJQYXJlbnRTdHlsZSI6eyIkcmVmIjoiNTkifX0sIlRpdGxlU3R5bGUiOnsiJGlkIjoiMTg3IiwiRm9udFNldHRpbmdzIjp7IiRpZCI6IjE4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g5IiwiTGluZUNvbG9yIjpudWxsLCJMaW5lV2VpZ2h0IjowLjAsIkxpbmVUeXBlIjowLCJQYXJlbnRTdHlsZSI6bnVsbH0sIlBhcmVudFN0eWxlIjp7IiRyZWYiOiI2NSJ9fSwiRGF0ZVN0eWxlIjp7IiRpZCI6IjE5MCIsIkZvbnRTZXR0aW5ncyI6eyIkaWQiOiIxOTEiLCJGb250U2l6ZSI6MTAsIkZvbnROYW1lIjoiQ2FsaWJyaSIsIklzQm9sZCI6ZmFsc2UsIklzSXRhbGljIjpmYWxzZSwiSXNVbmRlcmxpbmVkIjpmYWxzZSwiUGFyZW50U3R5bGUiOnsiJHJlZiI6IjczIn19LCJBdXRvU2l6ZSI6MCwiRm9yZWdyb3VuZCI6eyIkaWQiOiIxOTIiLCJDb2xvciI6eyIkaWQiOiIxOTM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QiLCJMaW5lQ29sb3IiOm51bGwsIkxpbmVXZWlnaHQiOjAuMCwiTGluZVR5cGUiOjAsIlBhcmVudFN0eWxlIjpudWxsfSwiUGFyZW50U3R5bGUiOnsiJHJlZiI6IjcyIn19LCJEYXRlRm9ybWF0Ijp7IiRpZCI6IjE5NSIsIkZvcm1hdFN0cmluZyI6Ik0tZC15eXl5IiwiU2VwYXJhdG9yIjoiLSIsIlVzZUludGVybmF0aW9uYWxEYXRlRm9ybWF0IjpmYWxzZX0sIklzVmlzaWJsZSI6dHJ1ZSwiUGFyZW50U3R5bGUiOnsiJHJlZiI6IjUzIn19LCJQb3NpdGlvbiI6eyIkaWQiOiIxOTYiLCJSYXRpbyI6MC4wLCJJc0N1c3RvbSI6ZmFsc2V9LCJJZCI6ImUxYzdjZjg0LWM1ODktNDdlMi05ZDM5LWI4YWU2MGY0NTQ5OCIsIlRpdGxlIjoiRW50ZXIgeW91ciBtaWxlc3RvbmUgaGVyZSIsIk5vdGUiOm51bGwsIkh5cGVybGluayI6bnVsbCwiSXNDaGFuZ2VkIjpmYWxzZSwiSXNOZXciOmZhbHNlfSx7IiRpZCI6IjE5NyIsIkRhdGUiOiIyMDE1LTA4LTA1VDIzOjU5OjU5Ljk5OVoiLCJTdHlsZSI6eyIkaWQiOiIxOTgiLCJTaGFwZSI6MTIsIkNvbm5lY3Rvck1hcmdpbiI6eyIkcmVmIjoiNTQifSwiQ29ubmVjdG9yU3R5bGUiOnsiJGlkIjoiMTk5IiwiTGluZUNvbG9yIjp7IiRpZCI6IjIwMCIsIiR0eXBlIjoiTkxSRS5Db21tb24uRG9tLlNvbGlkQ29sb3JCcnVzaCwgTkxSRS5Db21tb24iLCJDb2xvciI6eyIkaWQiOiIyMDEiLCJBIjoyNTUsIlIiOjIzNiwiRyI6MTEyLCJCIjoyMn19LCJMaW5lV2VpZ2h0IjoxLjAsIkxpbmVUeXBlIjowLCJQYXJlbnRTdHlsZSI6eyIkcmVmIjoiNTUifX0sIklzQmVsb3dUaW1lYmFuZCI6ZmFsc2UsIkhpZGVEYXRlIjpmYWxzZSwiU2hhcGVTaXplIjowLCJTcGFjaW5nIjoyLjAsIlBhZGRpbmciOnsiJHJlZiI6IjU4In0sIlNoYXBlU3R5bGUiOnsiJGlkIjoiMjAyIiwiTWFyZ2luIjp7IiRyZWYiOiI2MCJ9LCJQYWRkaW5nIjp7IiRyZWYiOiI2MSJ9LCJCYWNrZ3JvdW5kIjp7IiRpZCI6IjIwMyIsIkNvbG9yIjp7IiRpZCI6IjIwNCIsIkEiOjI1NSwiUiI6MjM2LCJHIjoxMTIsIkIiOjIyfX0sIklzVmlzaWJsZSI6dHJ1ZSwiV2lkdGgiOjEyLjAsIkhlaWdodCI6MTQuMCwiQm9yZGVyU3R5bGUiOnsiJGlkIjoiMjA1IiwiTGluZUNvbG9yIjp7IiRyZWYiOiI2MyJ9LCJMaW5lV2VpZ2h0IjowLjAsIkxpbmVUeXBlIjowLCJQYXJlbnRTdHlsZSI6eyIkcmVmIjoiNjIifX0sIlBhcmVudFN0eWxlIjp7IiRyZWYiOiI1OSJ9fSwiVGl0bGVTdHlsZSI6eyIkaWQiOiIyMDYiLCJGb250U2V0dGluZ3MiOnsiJGlkIjoiMjA3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giLCJMaW5lQ29sb3IiOm51bGwsIkxpbmVXZWlnaHQiOjAuMCwiTGluZVR5cGUiOjAsIlBhcmVudFN0eWxlIjpudWxsfSwiUGFyZW50U3R5bGUiOnsiJHJlZiI6IjY1In19LCJEYXRlU3R5bGUiOnsiJGlkIjoiMjA5IiwiRm9udFNldHRpbmdzIjp7IiRpZCI6IjIxMCIsIkZvbnRTaXplIjoxMCwiRm9udE5hbWUiOiJDYWxpYnJpIiwiSXNCb2xkIjpmYWxzZSwiSXNJdGFsaWMiOmZhbHNlLCJJc1VuZGVybGluZWQiOmZhbHNlLCJQYXJlbnRTdHlsZSI6eyIkcmVmIjoiNzMifX0sIkF1dG9TaXplIjowLCJGb3JlZ3JvdW5kIjp7IiRpZCI6IjIxMSIsIkNvbG9yIjp7IiRpZCI6IjIxMi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zIiwiTGluZUNvbG9yIjpudWxsLCJMaW5lV2VpZ2h0IjowLjAsIkxpbmVUeXBlIjowLCJQYXJlbnRTdHlsZSI6bnVsbH0sIlBhcmVudFN0eWxlIjp7IiRyZWYiOiI3MiJ9fSwiRGF0ZUZvcm1hdCI6eyIkaWQiOiIyMTQiLCJGb3JtYXRTdHJpbmciOiJNLWQteXl5eSIsIlNlcGFyYXRvciI6Ii0iLCJVc2VJbnRlcm5hdGlvbmFsRGF0ZUZvcm1hdCI6ZmFsc2V9LCJJc1Zpc2libGUiOnRydWUsIlBhcmVudFN0eWxlIjp7IiRyZWYiOiI1MyJ9fSwiUG9zaXRpb24iOnsiJGlkIjoiMjE1IiwiUmF0aW8iOjAuMCwiSXNDdXN0b20iOmZhbHNlfSwiSWQiOiJjY2ViYTgxZS0wMjY2LTQ1YWUtOWRlNS1jNjNhZTRhZDQ3NzgiLCJUaXRsZSI6IkVudGVyIHlvdXIgbWlsZXN0b25lIGhlcmUiLCJOb3RlIjpudWxsLCJIeXBlcmxpbmsiOm51bGwsIklzQ2hhbmdlZCI6ZmFsc2UsIklzTmV3IjpmYWxzZX0seyIkaWQiOiIyMTYiLCJEYXRlIjoiMjAxNS0xMC0yM1QyMzo1OTo1OS45OTlaIiwiU3R5bGUiOnsiJGlkIjoiMjE3IiwiU2hhcGUiOjYsIkNvbm5lY3Rvck1hcmdpbiI6eyIkcmVmIjoiNTQifSwiQ29ubmVjdG9yU3R5bGUiOnsiJGlkIjoiMjE4IiwiTGluZUNvbG9yIjp7IiRpZCI6IjIxOSIsIiR0eXBlIjoiTkxSRS5Db21tb24uRG9tLlNvbGlkQ29sb3JCcnVzaCwgTkxSRS5Db21tb24iLCJDb2xvciI6eyIkaWQiOiIyMjAiLCJBIjoyNTUsIlIiOjIzMCwiRyI6NzIsIkIiOjM1fX0sIkxpbmVXZWlnaHQiOjEuMCwiTGluZVR5cGUiOjAsIlBhcmVudFN0eWxlIjp7IiRyZWYiOiI1NSJ9fSwiSXNCZWxvd1RpbWViYW5kIjpmYWxzZSwiSGlkZURhdGUiOmZhbHNlLCJTaGFwZVNpemUiOjAsIlNwYWNpbmciOjIuMCwiUGFkZGluZyI6eyIkcmVmIjoiNTgifSwiU2hhcGVTdHlsZSI6eyIkaWQiOiIyMjEiLCJNYXJnaW4iOnsiJHJlZiI6IjYwIn0sIlBhZGRpbmciOnsiJHJlZiI6IjYxIn0sIkJhY2tncm91bmQiOnsiJGlkIjoiMjIyIiwiQ29sb3IiOnsiJGlkIjoiMjIzIiwiQSI6MjU1LCJSIjoyMzAsIkciOjcyLCJCIjozNX19LCJJc1Zpc2libGUiOnRydWUsIldpZHRoIjoxMi4wLCJIZWlnaHQiOjE0LjAsIkJvcmRlclN0eWxlIjp7IiRpZCI6IjIyNCIsIkxpbmVDb2xvciI6eyIkcmVmIjoiNjMifSwiTGluZVdlaWdodCI6MC4wLCJMaW5lVHlwZSI6MCwiUGFyZW50U3R5bGUiOnsiJHJlZiI6IjYyIn19LCJQYXJlbnRTdHlsZSI6eyIkcmVmIjoiNTkifX0sIlRpdGxlU3R5bGUiOnsiJGlkIjoiMjI1IiwiRm9udFNldHRpbmdzIjp7IiRpZCI6IjIyNi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3IiwiTGluZUNvbG9yIjpudWxsLCJMaW5lV2VpZ2h0IjowLjAsIkxpbmVUeXBlIjowLCJQYXJlbnRTdHlsZSI6bnVsbH0sIlBhcmVudFN0eWxlIjp7IiRyZWYiOiI2NSJ9fSwiRGF0ZVN0eWxlIjp7IiRpZCI6IjIyOCIsIkZvbnRTZXR0aW5ncyI6eyIkaWQiOiIyMjkiLCJGb250U2l6ZSI6MTAsIkZvbnROYW1lIjoiQ2FsaWJyaSIsIklzQm9sZCI6ZmFsc2UsIklzSXRhbGljIjpmYWxzZSwiSXNVbmRlcmxpbmVkIjpmYWxzZSwiUGFyZW50U3R5bGUiOnsiJHJlZiI6IjczIn19LCJBdXRvU2l6ZSI6MCwiRm9yZWdyb3VuZCI6eyIkaWQiOiIyMzAiLCJDb2xvciI6eyIkaWQiOiIyMzEiLCJBIjoyNTUsIlIiOjIzMCwiRyI6NzIsIkIiOjM1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MyIiwiTGluZUNvbG9yIjpudWxsLCJMaW5lV2VpZ2h0IjowLjAsIkxpbmVUeXBlIjowLCJQYXJlbnRTdHlsZSI6bnVsbH0sIlBhcmVudFN0eWxlIjp7IiRyZWYiOiI3MiJ9fSwiRGF0ZUZvcm1hdCI6eyIkaWQiOiIyMzMiLCJGb3JtYXRTdHJpbmciOiJNLWQteXl5eSIsIlNlcGFyYXRvciI6Ii0iLCJVc2VJbnRlcm5hdGlvbmFsRGF0ZUZvcm1hdCI6ZmFsc2V9LCJJc1Zpc2libGUiOnRydWUsIlBhcmVudFN0eWxlIjp7IiRyZWYiOiI1MyJ9fSwiUG9zaXRpb24iOnsiJGlkIjoiMjM0IiwiUmF0aW8iOjAuMCwiSXNDdXN0b20iOmZhbHNlfSwiSWQiOiJlYzVlNjhkMi00NjFlLTQ0YjEtYTY3YS0yZmFlNWRjYmFhMGYiLCJUaXRsZSI6IkVudGVyIHlvdXIgbWlsZXN0b25lIGhlcmUiLCJOb3RlIjpudWxsLCJIeXBlcmxpbmsiOm51bGwsIklzQ2hhbmdlZCI6ZmFsc2UsIklzTmV3IjpmYWxzZX0seyIkaWQiOiIyMzUiLCJEYXRlIjoiMjAxNS0xMS0xMVQyMzo1OTo1OS45OTlaIiwiU3R5bGUiOnsiJGlkIjoiMjM2IiwiU2hhcGUiOjYsIkNvbm5lY3Rvck1hcmdpbiI6eyIkcmVmIjoiNTQifSwiQ29ubmVjdG9yU3R5bGUiOnsiJGlkIjoiMjM3IiwiTGluZUNvbG9yIjp7IiRpZCI6IjIzOCIsIiR0eXBlIjoiTkxSRS5Db21tb24uRG9tLlNvbGlkQ29sb3JCcnVzaCwgTkxSRS5Db21tb24iLCJDb2xvciI6eyIkaWQiOiIyMzkiLCJBIjoyNTUsIlIiOjE1NiwiRyI6MTA2LCJCIjoxMDZ9fSwiTGluZVdlaWdodCI6MS4wLCJMaW5lVHlwZSI6MCwiUGFyZW50U3R5bGUiOnsiJHJlZiI6IjU1In19LCJJc0JlbG93VGltZWJhbmQiOmZhbHNlLCJIaWRlRGF0ZSI6ZmFsc2UsIlNoYXBlU2l6ZSI6MCwiU3BhY2luZyI6Mi4wLCJQYWRkaW5nIjp7IiRyZWYiOiI1OCJ9LCJTaGFwZVN0eWxlIjp7IiRpZCI6IjI0MCIsIk1hcmdpbiI6eyIkcmVmIjoiNjAifSwiUGFkZGluZyI6eyIkcmVmIjoiNjEifSwiQmFja2dyb3VuZCI6eyIkaWQiOiIyNDEiLCJDb2xvciI6eyIkaWQiOiIyNDIiLCJBIjoyNTUsIlIiOjE1NiwiRyI6MTA2LCJCIjoxMDZ9fSwiSXNWaXNpYmxlIjp0cnVlLCJXaWR0aCI6MTIuMCwiSGVpZ2h0IjoxNC4wLCJCb3JkZXJTdHlsZSI6eyIkaWQiOiIyNDMiLCJMaW5lQ29sb3IiOnsiJHJlZiI6IjYzIn0sIkxpbmVXZWlnaHQiOjAuMCwiTGluZVR5cGUiOjAsIlBhcmVudFN0eWxlIjp7IiRyZWYiOiI2MiJ9fSwiUGFyZW50U3R5bGUiOnsiJHJlZiI6IjU5In19LCJUaXRsZVN0eWxlIjp7IiRpZCI6IjI0NCIsIkZvbnRTZXR0aW5ncyI6eyIkaWQiOiIyNDU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0NiIsIkxpbmVDb2xvciI6bnVsbCwiTGluZVdlaWdodCI6MC4wLCJMaW5lVHlwZSI6MCwiUGFyZW50U3R5bGUiOm51bGx9LCJQYXJlbnRTdHlsZSI6eyIkcmVmIjoiNjUifX0sIkRhdGVTdHlsZSI6eyIkaWQiOiIyNDciLCJGb250U2V0dGluZ3MiOnsiJGlkIjoiMjQ4IiwiRm9udFNpemUiOjEwLCJGb250TmFtZSI6IkNhbGlicmkiLCJJc0JvbGQiOmZhbHNlLCJJc0l0YWxpYyI6ZmFsc2UsIklzVW5kZXJsaW5lZCI6ZmFsc2UsIlBhcmVudFN0eWxlIjp7IiRyZWYiOiI3MyJ9fSwiQXV0b1NpemUiOjAsIkZvcmVncm91bmQiOnsiJGlkIjoiMjQ5IiwiQ29sb3IiOnsiJGlkIjoiMjUwIiwiQSI6MjU1LCJSIjoxNTYsIkciOjEwNi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UxIiwiTGluZUNvbG9yIjpudWxsLCJMaW5lV2VpZ2h0IjowLjAsIkxpbmVUeXBlIjowLCJQYXJlbnRTdHlsZSI6bnVsbH0sIlBhcmVudFN0eWxlIjp7IiRyZWYiOiI3MiJ9fSwiRGF0ZUZvcm1hdCI6eyIkaWQiOiIyNTIiLCJGb3JtYXRTdHJpbmciOiJNLWQteXl5eSIsIlNlcGFyYXRvciI6Ii0iLCJVc2VJbnRlcm5hdGlvbmFsRGF0ZUZvcm1hdCI6ZmFsc2V9LCJJc1Zpc2libGUiOnRydWUsIlBhcmVudFN0eWxlIjp7IiRyZWYiOiI1MyJ9fSwiUG9zaXRpb24iOnsiJGlkIjoiMjUzIiwiUmF0aW8iOjAuMCwiSXNDdXN0b20iOmZhbHNlfSwiSWQiOiJhNmVjNGY0Ny03Yzc2LTRlZTQtYThjMC01MWMwNzc1YTg2YjAiLCJUaXRsZSI6IkVudGVyIHlvdXIgbWlsZXN0b25lIGhlcmUiLCJOb3RlIjpudWxsLCJIeXBlcmxpbmsiOm51bGwsIklzQ2hhbmdlZCI6ZmFsc2UsIklzTmV3IjpmYWxzZX0seyIkaWQiOiIyNTQiLCJEYXRlIjoiMjAxNS0xMi0wMVQyMzo1OTo1OS45OTlaIiwiU3R5bGUiOnsiJGlkIjoiMjU1IiwiU2hhcGUiOjYsIkNvbm5lY3Rvck1hcmdpbiI6eyIkcmVmIjoiNTQifSwiQ29ubmVjdG9yU3R5bGUiOnsiJGlkIjoiMjU2IiwiTGluZUNvbG9yIjp7IiRpZCI6IjI1NyIsIiR0eXBlIjoiTkxSRS5Db21tb24uRG9tLlNvbGlkQ29sb3JCcnVzaCwgTkxSRS5Db21tb24iLCJDb2xvciI6eyIkaWQiOiIyNTgiLCJBIjoyNTUsIlIiOjU3LCJHIjo0OCwiQiI6NDJ9fSwiTGluZVdlaWdodCI6MS4wLCJMaW5lVHlwZSI6MCwiUGFyZW50U3R5bGUiOnsiJHJlZiI6IjU1In19LCJJc0JlbG93VGltZWJhbmQiOmZhbHNlLCJIaWRlRGF0ZSI6ZmFsc2UsIlNoYXBlU2l6ZSI6MCwiU3BhY2luZyI6Mi4wLCJQYWRkaW5nIjp7IiRyZWYiOiI1OCJ9LCJTaGFwZVN0eWxlIjp7IiRpZCI6IjI1OSIsIk1hcmdpbiI6eyIkcmVmIjoiNjAifSwiUGFkZGluZyI6eyIkcmVmIjoiNjEifSwiQmFja2dyb3VuZCI6eyIkaWQiOiIyNjAiLCJDb2xvciI6eyIkaWQiOiIyNjEiLCJBIjoyNTUsIlIiOjU3LCJHIjo0OCwiQiI6NDJ9fSwiSXNWaXNpYmxlIjp0cnVlLCJXaWR0aCI6MTIuMCwiSGVpZ2h0IjoxNC4wLCJCb3JkZXJTdHlsZSI6eyIkaWQiOiIyNjIiLCJMaW5lQ29sb3IiOnsiJHJlZiI6IjYzIn0sIkxpbmVXZWlnaHQiOjAuMCwiTGluZVR5cGUiOjAsIlBhcmVudFN0eWxlIjp7IiRyZWYiOiI2MiJ9fSwiUGFyZW50U3R5bGUiOnsiJHJlZiI6IjU5In19LCJUaXRsZVN0eWxlIjp7IiRpZCI6IjI2MyIsIkZvbnRTZXR0aW5ncyI6eyIkaWQiOiIyNj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2NSIsIkxpbmVDb2xvciI6bnVsbCwiTGluZVdlaWdodCI6MC4wLCJMaW5lVHlwZSI6MCwiUGFyZW50U3R5bGUiOm51bGx9LCJQYXJlbnRTdHlsZSI6eyIkcmVmIjoiNjUifX0sIkRhdGVTdHlsZSI6eyIkaWQiOiIyNjYiLCJGb250U2V0dGluZ3MiOnsiJGlkIjoiMjY3IiwiRm9udFNpemUiOjEwLCJGb250TmFtZSI6IkNhbGlicmkiLCJJc0JvbGQiOmZhbHNlLCJJc0l0YWxpYyI6ZmFsc2UsIklzVW5kZXJsaW5lZCI6ZmFsc2UsIlBhcmVudFN0eWxlIjp7IiRyZWYiOiI3MyJ9fSwiQXV0b1NpemUiOjAsIkZvcmVncm91bmQiOnsiJGlkIjoiMjY4IiwiQ29sb3IiOnsiJGlkIjoiMjY5IiwiQSI6MjU1LCJSIjo1NywiRyI6NDgsIkIiOjQ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cwIiwiTGluZUNvbG9yIjpudWxsLCJMaW5lV2VpZ2h0IjowLjAsIkxpbmVUeXBlIjowLCJQYXJlbnRTdHlsZSI6bnVsbH0sIlBhcmVudFN0eWxlIjp7IiRyZWYiOiI3MiJ9fSwiRGF0ZUZvcm1hdCI6eyIkaWQiOiIyNzEiLCJGb3JtYXRTdHJpbmciOiJNLWQteXl5eSIsIlNlcGFyYXRvciI6Ii0iLCJVc2VJbnRlcm5hdGlvbmFsRGF0ZUZvcm1hdCI6ZmFsc2V9LCJJc1Zpc2libGUiOnRydWUsIlBhcmVudFN0eWxlIjp7IiRyZWYiOiI1MyJ9fSwiUG9zaXRpb24iOnsiJGlkIjoiMjcyIiwiUmF0aW8iOjAuMCwiSXNDdXN0b20iOmZhbHNlfSwiSWQiOiJmYzMyZGUyOC01NWRjLTQyN2QtYTdmMC1lMjk4ZjlmMDQyOWEiLCJUaXRsZSI6IkVudGVyIHlvdXIgbWlsZXN0b25lIGhlcmUiLCJOb3RlIjpudWxsLCJIeXBlcmxpbmsiOm51bGwsIklzQ2hhbmdlZCI6ZmFsc2UsIklzTmV3IjpmYWxzZX0seyIkaWQiOiIyNzMiLCJEYXRlIjoiMjAxNi0wMi0xN1QyMzo1OTo1OS45OTlaIiwiU3R5bGUiOnsiJGlkIjoiMjc0IiwiU2hhcGUiOjcsIkNvbm5lY3Rvck1hcmdpbiI6eyIkcmVmIjoiNTQifSwiQ29ubmVjdG9yU3R5bGUiOnsiJGlkIjoiMjc1IiwiTGluZUNvbG9yIjp7IiRpZCI6IjI3NiIsIiR0eXBlIjoiTkxSRS5Db21tb24uRG9tLlNvbGlkQ29sb3JCcnVzaCwgTkxSRS5Db21tb24iLCJDb2xvciI6eyIkaWQiOiIyNzciLCJBIjoyNTUsIlIiOjI1NSwiRyI6MjAyLCJCIjo4fX0sIkxpbmVXZWlnaHQiOjEuMCwiTGluZVR5cGUiOjAsIlBhcmVudFN0eWxlIjp7IiRyZWYiOiI1NSJ9fSwiSXNCZWxvd1RpbWViYW5kIjpmYWxzZSwiSGlkZURhdGUiOmZhbHNlLCJTaGFwZVNpemUiOjAsIlNwYWNpbmciOjIuMCwiUGFkZGluZyI6eyIkcmVmIjoiNTgifSwiU2hhcGVTdHlsZSI6eyIkaWQiOiIyNzgiLCJNYXJnaW4iOnsiJHJlZiI6IjYwIn0sIlBhZGRpbmciOnsiJHJlZiI6IjYxIn0sIkJhY2tncm91bmQiOnsiJHJlZiI6IjI3NiJ9LCJJc1Zpc2libGUiOnRydWUsIldpZHRoIjoxMi4wLCJIZWlnaHQiOjE0LjAsIkJvcmRlclN0eWxlIjp7IiRpZCI6IjI3OSIsIkxpbmVDb2xvciI6eyIkcmVmIjoiNjMifSwiTGluZVdlaWdodCI6MC4wLCJMaW5lVHlwZSI6MCwiUGFyZW50U3R5bGUiOnsiJHJlZiI6IjYyIn19LCJQYXJlbnRTdHlsZSI6eyIkcmVmIjoiNTkifX0sIlRpdGxlU3R5bGUiOnsiJGlkIjoiMjgwIiwiRm9udFNldHRpbmdzIjp7IiRpZCI6IjI4M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gyIiwiTGluZUNvbG9yIjpudWxsLCJMaW5lV2VpZ2h0IjowLjAsIkxpbmVUeXBlIjowLCJQYXJlbnRTdHlsZSI6bnVsbH0sIlBhcmVudFN0eWxlIjp7IiRyZWYiOiI2NSJ9fSwiRGF0ZVN0eWxlIjp7IiRpZCI6IjI4MyIsIkZvbnRTZXR0aW5ncyI6eyIkaWQiOiIyODQiLCJGb250U2l6ZSI6MTAsIkZvbnROYW1lIjoiQ2FsaWJyaSIsIklzQm9sZCI6ZmFsc2UsIklzSXRhbGljIjpmYWxzZSwiSXNVbmRlcmxpbmVkIjpmYWxzZSwiUGFyZW50U3R5bGUiOnsiJHJlZiI6IjczIn19LCJBdXRvU2l6ZSI6MCwiRm9yZWdyb3VuZCI6eyIkaWQiOiIyODUiLCJDb2xvciI6eyIkaWQiOiIyODYiLCJBIjoyNTUsIlIiOjE5NywiRyI6MTU1LCJCIjow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g3IiwiTGluZUNvbG9yIjpudWxsLCJMaW5lV2VpZ2h0IjowLjAsIkxpbmVUeXBlIjowLCJQYXJlbnRTdHlsZSI6bnVsbH0sIlBhcmVudFN0eWxlIjp7IiRyZWYiOiI3MiJ9fSwiRGF0ZUZvcm1hdCI6eyIkaWQiOiIyODgiLCJGb3JtYXRTdHJpbmciOiJNLWQteXl5eSIsIlNlcGFyYXRvciI6Ii0iLCJVc2VJbnRlcm5hdGlvbmFsRGF0ZUZvcm1hdCI6ZmFsc2V9LCJJc1Zpc2libGUiOnRydWUsIlBhcmVudFN0eWxlIjp7IiRyZWYiOiI1MyJ9fSwiUG9zaXRpb24iOnsiJGlkIjoiMjg5IiwiUmF0aW8iOjAuMCwiSXNDdXN0b20iOmZhbHNlfSwiSWQiOiIwNDI4ZWIzMS01NmQ4LTQ2NDItOTNmMi04YjhiZjkwNzIxZGMiLCJUaXRsZSI6IkVudGVyIHlvdXIgbWlsZXN0b25lIGhlcmUiLCJOb3RlIjpudWxsLCJIeXBlcmxpbmsiOm51bGwsIklzQ2hhbmdlZCI6ZmFsc2UsIklzTmV3IjpmYWxzZX0seyIkaWQiOiIyOTAiLCJEYXRlIjoiMjAxNi0wNC0wN1QyMzo1OTo1OS45OTlaIiwiU3R5bGUiOnsiJGlkIjoiMjkxIiwiU2hhcGUiOjcsIkNvbm5lY3Rvck1hcmdpbiI6eyIkcmVmIjoiNTQifSwiQ29ubmVjdG9yU3R5bGUiOnsiJGlkIjoiMjkyIiwiTGluZUNvbG9yIjp7IiRpZCI6IjI5MyIsIiR0eXBlIjoiTkxSRS5Db21tb24uRG9tLlNvbGlkQ29sb3JCcnVzaCwgTkxSRS5Db21tb24iLCJDb2xvciI6eyIkaWQiOiIyOTQiLCJBIjoyNTUsIlIiOjI0OCwiRyI6MTQ3LCJCIjoyOX19LCJMaW5lV2VpZ2h0IjoxLjAsIkxpbmVUeXBlIjowLCJQYXJlbnRTdHlsZSI6eyIkcmVmIjoiNTUifX0sIklzQmVsb3dUaW1lYmFuZCI6ZmFsc2UsIkhpZGVEYXRlIjpmYWxzZSwiU2hhcGVTaXplIjowLCJTcGFjaW5nIjoyLjAsIlBhZGRpbmciOnsiJHJlZiI6IjU4In0sIlNoYXBlU3R5bGUiOnsiJGlkIjoiMjk1IiwiTWFyZ2luIjp7IiRyZWYiOiI2MCJ9LCJQYWRkaW5nIjp7IiRyZWYiOiI2MSJ9LCJCYWNrZ3JvdW5kIjp7IiRyZWYiOiIyOTMifSwiSXNWaXNpYmxlIjp0cnVlLCJXaWR0aCI6MTIuMCwiSGVpZ2h0IjoxNC4wLCJCb3JkZXJTdHlsZSI6eyIkaWQiOiIyOTYiLCJMaW5lQ29sb3IiOnsiJHJlZiI6IjYzIn0sIkxpbmVXZWlnaHQiOjAuMCwiTGluZVR5cGUiOjAsIlBhcmVudFN0eWxlIjp7IiRyZWYiOiI2MiJ9fSwiUGFyZW50U3R5bGUiOnsiJHJlZiI6IjU5In19LCJUaXRsZVN0eWxlIjp7IiRpZCI6IjI5NyIsIkZvbnRTZXR0aW5ncyI6eyIkaWQiOiIyOTgiLCJGb250U2l6ZSI6MTEsIkZvbnROYW1lIjoiQ2FsaWJyaSIsIklzQm9sZCI6dHJ1ZSwiSXNJdGFsaWMiOmZhbHNlLCJJc1VuZGVybGluZWQiOmZhbHNlLCJQYXJlbnRTdHlsZSI6eyIkcmVmIjoiNjYifX0sIkF1dG9TaXplIjoyLCJGb3JlZ3JvdW5kIjp7IiRyZWYiOiI2NyJ9LCJNYXhXaWR0aCI6NzguMDAxNjU1NTc4NjEzMjgx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TkiLCJMaW5lQ29sb3IiOm51bGwsIkxpbmVXZWlnaHQiOjAuMCwiTGluZVR5cGUiOjAsIlBhcmVudFN0eWxlIjpudWxsfSwiUGFyZW50U3R5bGUiOnsiJHJlZiI6IjY1In19LCJEYXRlU3R5bGUiOnsiJGlkIjoiMzAwIiwiRm9udFNldHRpbmdzIjp7IiRpZCI6IjMwMSIsIkZvbnRTaXplIjoxMCwiRm9udE5hbWUiOiJDYWxpYnJpIiwiSXNCb2xkIjpmYWxzZSwiSXNJdGFsaWMiOmZhbHNlLCJJc1VuZGVybGluZWQiOmZhbHNlLCJQYXJlbnRTdHlsZSI6eyIkcmVmIjoiNzMifX0sIkF1dG9TaXplIjowLCJGb3JlZ3JvdW5kIjp7IiRpZCI6IjMwMiIsIkNvbG9yIjp7IiRpZCI6IjMwMy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A0IiwiTGluZUNvbG9yIjpudWxsLCJMaW5lV2VpZ2h0IjowLjAsIkxpbmVUeXBlIjowLCJQYXJlbnRTdHlsZSI6bnVsbH0sIlBhcmVudFN0eWxlIjp7IiRyZWYiOiI3MiJ9fSwiRGF0ZUZvcm1hdCI6eyIkaWQiOiIzMDUiLCJGb3JtYXRTdHJpbmciOiJNLWQteXl5eSIsIlNlcGFyYXRvciI6Ii0iLCJVc2VJbnRlcm5hdGlvbmFsRGF0ZUZvcm1hdCI6ZmFsc2V9LCJJc1Zpc2libGUiOnRydWUsIlBhcmVudFN0eWxlIjp7IiRyZWYiOiI1MyJ9fSwiUG9zaXRpb24iOnsiJGlkIjoiMzA2IiwiUmF0aW8iOjAuMjIzOTExNDgzMTk5NTA4MSwiSXNDdXN0b20iOnRydWV9LCJJZCI6IjEwMjNmOWNmLThlNzItNGRlNS04YWJkLTY2MDA5MGZmZGE5OCIsIlRpdGxlIjoiRW50ZXIgeW91ciBtaWxlc3RvbmUgaGVyZSIsIk5vdGUiOm51bGwsIkh5cGVybGluayI6bnVsbCwiSXNDaGFuZ2VkIjpmYWxzZSwiSXNOZXciOmZhbHNlfSx7IiRpZCI6IjMwNyIsIkRhdGUiOiIyMDE2LTA1LTI2VDIzOjU5OjU5Ljk5OVoiLCJTdHlsZSI6eyIkaWQiOiIzMDgiLCJTaGFwZSI6NywiQ29ubmVjdG9yTWFyZ2luIjp7IiRyZWYiOiI1NCJ9LCJDb25uZWN0b3JTdHlsZSI6eyIkaWQiOiIzMDkiLCJMaW5lQ29sb3IiOnsiJGlkIjoiMzEwIiwiJHR5cGUiOiJOTFJFLkNvbW1vbi5Eb20uU29saWRDb2xvckJydXNoLCBOTFJFLkNvbW1vbiIsIkNvbG9yIjp7IiRpZCI6IjMxMSIsIkEiOjI1NSwiUiI6MTU2LCJHIjoxMDYsIkIiOjEwNn19LCJMaW5lV2VpZ2h0IjoxLjAsIkxpbmVUeXBlIjowLCJQYXJlbnRTdHlsZSI6eyIkcmVmIjoiNTUifX0sIklzQmVsb3dUaW1lYmFuZCI6ZmFsc2UsIkhpZGVEYXRlIjpmYWxzZSwiU2hhcGVTaXplIjowLCJTcGFjaW5nIjoyLjAsIlBhZGRpbmciOnsiJHJlZiI6IjU4In0sIlNoYXBlU3R5bGUiOnsiJGlkIjoiMzEyIiwiTWFyZ2luIjp7IiRyZWYiOiI2MCJ9LCJQYWRkaW5nIjp7IiRyZWYiOiI2MSJ9LCJCYWNrZ3JvdW5kIjp7IiRpZCI6IjMxMyIsIkNvbG9yIjp7IiRpZCI6IjMxNCIsIkEiOjI1NSwiUiI6MTU2LCJHIjoxMDYsIkIiOjEwNn19LCJJc1Zpc2libGUiOnRydWUsIldpZHRoIjoxMi4wLCJIZWlnaHQiOjE0LjAsIkJvcmRlclN0eWxlIjp7IiRpZCI6IjMxNSIsIkxpbmVDb2xvciI6eyIkcmVmIjoiNjMifSwiTGluZVdlaWdodCI6MC4wLCJMaW5lVHlwZSI6MCwiUGFyZW50U3R5bGUiOnsiJHJlZiI6IjYyIn19LCJQYXJlbnRTdHlsZSI6eyIkcmVmIjoiNTkifX0sIlRpdGxlU3R5bGUiOnsiJGlkIjoiMzE2IiwiRm9udFNldHRpbmdzIjp7IiRpZCI6IjMxN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E4IiwiTGluZUNvbG9yIjpudWxsLCJMaW5lV2VpZ2h0IjowLjAsIkxpbmVUeXBlIjowLCJQYXJlbnRTdHlsZSI6bnVsbH0sIlBhcmVudFN0eWxlIjp7IiRyZWYiOiI2NSJ9fSwiRGF0ZVN0eWxlIjp7IiRpZCI6IjMxOSIsIkZvbnRTZXR0aW5ncyI6eyIkaWQiOiIzMjAiLCJGb250U2l6ZSI6MTAsIkZvbnROYW1lIjoiQ2FsaWJyaSIsIklzQm9sZCI6ZmFsc2UsIklzSXRhbGljIjpmYWxzZSwiSXNVbmRlcmxpbmVkIjpmYWxzZSwiUGFyZW50U3R5bGUiOnsiJHJlZiI6IjczIn19LCJBdXRvU2l6ZSI6MCwiRm9yZWdyb3VuZCI6eyIkaWQiOiIzMjEiLCJDb2xvciI6eyIkaWQiOiIzMjI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MjMiLCJMaW5lQ29sb3IiOm51bGwsIkxpbmVXZWlnaHQiOjAuMCwiTGluZVR5cGUiOjAsIlBhcmVudFN0eWxlIjpudWxsfSwiUGFyZW50U3R5bGUiOnsiJHJlZiI6IjcyIn19LCJEYXRlRm9ybWF0Ijp7IiRpZCI6IjMyNCIsIkZvcm1hdFN0cmluZyI6Ik0tZC15eXl5IiwiU2VwYXJhdG9yIjoiLSIsIlVzZUludGVybmF0aW9uYWxEYXRlRm9ybWF0IjpmYWxzZX0sIklzVmlzaWJsZSI6dHJ1ZSwiUGFyZW50U3R5bGUiOnsiJHJlZiI6IjUzIn19LCJQb3NpdGlvbiI6eyIkaWQiOiIzMjUiLCJSYXRpbyI6MC4wLCJJc0N1c3RvbSI6ZmFsc2V9LCJJZCI6ImUyODRjOGMzLWY0YTMtNDQ0NC05YjdiLTlkYmZhZWYwZmRhOCIsIlRpdGxlIjoiRW50ZXIgeW91ciBtaWxlc3RvbmUgaGVyZSIsIk5vdGUiOm51bGwsIkh5cGVybGluayI6bnVsbCwiSXNDaGFuZ2VkIjpmYWxzZSwiSXNOZXciOmZhbHNlfSx7IiRpZCI6IjMyNiIsIkRhdGUiOiIyMDE2LTA3LTE0VDIzOjU5OjU5Ljk5OVoiLCJTdHlsZSI6eyIkaWQiOiIzMjciLCJTaGFwZSI6NywiQ29ubmVjdG9yTWFyZ2luIjp7IiRyZWYiOiI1NCJ9LCJDb25uZWN0b3JTdHlsZSI6eyIkaWQiOiIzMjgiLCJMaW5lQ29sb3IiOnsiJGlkIjoiMzI5IiwiJHR5cGUiOiJOTFJFLkNvbW1vbi5Eb20uU29saWRDb2xvckJydXNoLCBOTFJFLkNvbW1vbiIsIkNvbG9yIjp7IiRpZCI6IjMzMCIsIkEiOjI1NSwiUiI6MjM2LCJHIjoxMTIsIkIiOjIyfX0sIkxpbmVXZWlnaHQiOjEuMCwiTGluZVR5cGUiOjAsIlBhcmVudFN0eWxlIjp7IiRyZWYiOiI1NSJ9fSwiSXNCZWxvd1RpbWViYW5kIjpmYWxzZSwiSGlkZURhdGUiOmZhbHNlLCJTaGFwZVNpemUiOjAsIlNwYWNpbmciOjIuMCwiUGFkZGluZyI6eyIkcmVmIjoiNTgifSwiU2hhcGVTdHlsZSI6eyIkaWQiOiIzMzEiLCJNYXJnaW4iOnsiJHJlZiI6IjYwIn0sIlBhZGRpbmciOnsiJHJlZiI6IjYxIn0sIkJhY2tncm91bmQiOnsiJHJlZiI6IjMyOSJ9LCJJc1Zpc2libGUiOnRydWUsIldpZHRoIjoxMi4wLCJIZWlnaHQiOjE0LjAsIkJvcmRlclN0eWxlIjp7IiRpZCI6IjMzMiIsIkxpbmVDb2xvciI6eyIkcmVmIjoiNjMifSwiTGluZVdlaWdodCI6MC4wLCJMaW5lVHlwZSI6MCwiUGFyZW50U3R5bGUiOnsiJHJlZiI6IjYyIn19LCJQYXJlbnRTdHlsZSI6eyIkcmVmIjoiNTkifX0sIlRpdGxlU3R5bGUiOnsiJGlkIjoiMzMzIiwiRm9udFNldHRpbmdzIjp7IiRpZCI6IjMzNCIsIkZvbnRTaXplIjoxMSwiRm9udE5hbWUiOiJDYWxpYnJpIiwiSXNCb2xkIjp0cnVlLCJJc0l0YWxpYyI6ZmFsc2UsIklzVW5kZXJsaW5lZCI6ZmFsc2UsIlBhcmVudFN0eWxlIjp7IiRyZWYiOiI2NiJ9fSwiQXV0b1NpemUiOjIsIkZvcmVncm91bmQiOnsiJHJlZiI6IjY3In0sIk1heFdpZHRoIjo4OS41NzkzNjg1OTEzMDg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MzUiLCJMaW5lQ29sb3IiOm51bGwsIkxpbmVXZWlnaHQiOjAuMCwiTGluZVR5cGUiOjAsIlBhcmVudFN0eWxlIjpudWxsfSwiUGFyZW50U3R5bGUiOnsiJHJlZiI6IjY1In19LCJEYXRlU3R5bGUiOnsiJGlkIjoiMzM2IiwiRm9udFNldHRpbmdzIjp7IiRpZCI6IjMzNyIsIkZvbnRTaXplIjoxMCwiRm9udE5hbWUiOiJDYWxpYnJpIiwiSXNCb2xkIjpmYWxzZSwiSXNJdGFsaWMiOmZhbHNlLCJJc1VuZGVybGluZWQiOmZhbHNlLCJQYXJlbnRTdHlsZSI6eyIkcmVmIjoiNzMifX0sIkF1dG9TaXplIjowLCJGb3JlZ3JvdW5kIjp7IiRpZCI6IjMzOCIsIkNvbG9yIjp7IiRpZCI6IjMzOSIsIkEiOjI1NSwiUiI6MjM2LCJHIjoxMTIsIkIiOjI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QwIiwiTGluZUNvbG9yIjpudWxsLCJMaW5lV2VpZ2h0IjowLjAsIkxpbmVUeXBlIjowLCJQYXJlbnRTdHlsZSI6bnVsbH0sIlBhcmVudFN0eWxlIjp7IiRyZWYiOiI3MiJ9fSwiRGF0ZUZvcm1hdCI6eyIkaWQiOiIzNDEiLCJGb3JtYXRTdHJpbmciOiJNLWQteXl5eSIsIlNlcGFyYXRvciI6Ii0iLCJVc2VJbnRlcm5hdGlvbmFsRGF0ZUZvcm1hdCI6ZmFsc2V9LCJJc1Zpc2libGUiOnRydWUsIlBhcmVudFN0eWxlIjp7IiRyZWYiOiI1MyJ9fSwiUG9zaXRpb24iOnsiJGlkIjoiMzQyIiwiUmF0aW8iOjAuMCwiSXNDdXN0b20iOmZhbHNlfSwiSWQiOiJhNzJhMWU4My1mNDIzLTRmOWItOWY3Ny1hMTVkMjMxM2U2ZGMiLCJUaXRsZSI6IkVudGVyIHlvdXIgbWlsZXN0b25lIGhlcmUiLCJOb3RlIjpudWxsLCJIeXBlcmxpbmsiOm51bGwsIklzQ2hhbmdlZCI6ZmFsc2UsIklzTmV3IjpmYWxzZX1dLCJUYXNrcyI6W10sIlNldHRpbmdzIjp7IiRpZCI6IjM0MyIsIkltcGFPcHRpb25zIjp7IiRpZCI6IjM0NC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X0="/>
  <p:tag name="__MASTER" val="__part_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QaGFzZXMiLCJJc1RlbXBsYXRlIjpmYWxzZSwiVmVyc2lvbiI6eyIkaWQiOiIyIiwiVmVyc2lvbiI6IjMuMC4xIiwiT3JpZ2luYWxBc3NlbWJseVZlcnNpb24iOiIzLjAxLjAyLjAwIiwiRWRpdGlvbiI6IlBsdXMiLCJJc1BsdXNFZGl0aW9uIjp0cnV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NTYsIkIiOjI4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NCwiRm9udE5hbWUiOiJDYWxpYnJpIiwiSXNCb2xkIjp0cnVlLCJJc0l0YWxpYyI6ZmFsc2UsIklzVW5kZXJsaW5lZCI6ZmFsc2UsIlBhcmVudFN0eWxlIjpudWxsfSwiQXV0b1NpemUiOjAsIkZvcmVncm91bmQiOnsiJGlkIjoiMTUiLCJDb2xvciI6eyIkaWQiOiIxNiIsIkEiOjI1NSwiUiI6NTcsIkciOjQ4LCJCIjo0Mn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nRydWUsIldpZHRoIjowLjAsIkhlaWdodCI6MC4wLCJCb3JkZXJTdHlsZSI6bnVsbCwiUGFyZW50U3R5bGUiOm51bGx9LCJMZWZ0RW5kQ2Fwc1N0eWxlIjp7IiRpZCI6IjIxIiwiRm9udFNldHRpbmdzIjp7IiRpZCI6IjIyIiwiRm9udFNpemUiOjE0LCJGb250TmFtZSI6IkNhbGlicmkiLCJJc0JvbGQiOnRydWUsIklzSXRhbGljIjpmYWxzZSwiSXNVbmRlcmxpbmVkIjpmYWxzZSwiUGFyZW50U3R5bGUiOm51bGx9LCJBdXRvU2l6ZSI6MCwiRm9yZWdyb3VuZCI6eyIkaWQiOiIyMyIsIkNvbG9yIjp7IiRpZCI6IjI0IiwiQSI6MjU1LCJSIjo1NywiRyI6NDgsIkIiOjQy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w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MiwiRm9udE5hbWUiOiJDYWxpYnJpIiwiSXNCb2xkIjp0cnV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EwLCJHIjoyMDQsIkIiOjIwMn19LCJBcHBlbmRZZWFyT25ZZWFyQ2hhbmdlIjp0cnVlLCJFbGFwc2VkVGltZUZvcm1hdCI6MSwiVG9kYXlNYXJrZXJQb3NpdGlvbiI6MywiUXVpY2tQb3NpdGlvbiI6MywiQWJzb2x1dGVQb3NpdGlvbiI6Mjk3LjAsIk1hcmdpbiI6eyIkaWQiOiI0OSIsIlRvcCI6MCwiTGVmdCI6MTAsIlJpZ2h0IjoxMCwiQm90dG9tIjowfSwiUGFkZGluZyI6eyIkaWQiOiI1MCIsIlRvcCI6MCwiTGVmdCI6MCwiUmlnaHQiOjAsIkJvdHRvbSI6MH0sIkJhY2tncm91bmQiOnsiJGlkIjoiNTEiLCJDb2xvciI6eyIkaWQiOiI1MiIsIkEiOjI1NSwiUiI6MTc4LCJHIjoxNzgsIkIiOjE3OH19LCJJc1Zpc2libGUiOnRydWUsIldpZHRoIjowLjAsIkhlaWdodCI6MC4wLCJCb3JkZXJTdHlsZSI6bnVsbCwiUGFyZW50U3R5bGUiOm51bGx9LCJEZWZhdWx0TWlsZXN0b25lU3R5bGUiOnsiJGlkIjoiNTMiLCJTaGFwZSI6Ny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CwiRyI6ODQsIkIiOjEw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tZC15eXl5IiwiU2VwYXJhdG9yIjoiLSIsIlVzZUludGVybmF0aW9uYWxEYXRlRm9ybWF0IjpmYWxzZX0sIklzVmlzaWJsZSI6dHJ1ZSwiUGFyZW50U3R5bGUiOm51bGx9LCJEZWZhdWx0VGFza1N0eWxlIjp7IiRpZCI6IjgwIiwiU2hhcGUiOjAsIlNoYXBlVGhpY2tuZXNzIjoy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csIkciOjEyNSwiQiI6ND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iwiRW5kRGF0ZVBvc2l0aW9uIjoyLCJUaXRsZVBvc2l0aW9uIjo0LCJEdXJhdGlvblBvc2l0aW9uIjo2LCJQZXJjZW50YWdlQ29tcGxldGVkUG9zaXRpb24iOjYsIlNwYWNpbmciOjUsIklzQmVsb3dUaW1lYmFuZCI6ZmFsc2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Iy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3MjAuMCwiTWF4SGVpZ2h0IjoiSW5maW5pdHkiLCJTbWFydEZvcmVncm91bmRJc0FjdGl2ZSI6dHJ1ZSwiSG9yaXpvbnRhbEFsaWdubWVudCI6MS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2OCwiRyI6ODQsIkIiOjEw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dHJ1ZX0sIlNjYWxlIjp7IiRpZCI6IjEyMiIsIlN0YXJ0RGF0ZSI6IjIwMTQtMTEtMTZUMjM6NTk6NTkuOTk5WiIsIkVuZERhdGUiOiIyMDE2LTA3LTE0VDIzOjU5OjU5Ljk5OVoiLCJGb3JtYXQiOiJNTSIsIlR5cGUiOjMsIkF1dG9EYXRlUmFuZ2UiOnRydWUsIldvcmtpbmdEYXlzIjozMSwiVG9kYXlNYXJrZXJUZXh0IjoiVG9kYXkiLCJBdXRvU2NhbGVUeXBlIjpmYWxzZX0sIk1pbGVzdG9uZXMiOlt7IiRpZCI6IjEyMyIsIkRhdGUiOiIyMDE0LTExLTE2VDIzOjU5OjU5Ljk5OVoiLCJTdHlsZSI6eyIkaWQiOiIxMjQiLCJTaGFwZSI6NywiQ29ubmVjdG9yTWFyZ2luIjp7IiRyZWYiOiI1NCJ9LCJDb25uZWN0b3JTdHlsZSI6eyIkaWQiOiIxMjUiLCJMaW5lQ29sb3IiOnsiJGlkIjoiMTI2IiwiJHR5cGUiOiJOTFJFLkNvbW1vbi5Eb20uU29saWRDb2xvckJydXNoLCBOTFJFLkNvbW1vbiIsIkNvbG9yIjp7IiRpZCI6IjEyNyIsIkEiOjg5LCJSIjoyMzAsIkciOjcyLCJCIjozNX19LCJMaW5lV2VpZ2h0IjoxLjAsIkxpbmVUeXBlIjowLCJQYXJlbnRTdHlsZSI6eyIkcmVmIjoiNTUifX0sIklzQmVsb3dUaW1lYmFuZCI6ZmFsc2UsIkhpZGVEYXRlIjpmYWxzZSwiU2hhcGVTaXplIjowLCJTcGFjaW5nIjoyLjAsIlBhZGRpbmciOnsiJHJlZiI6IjU4In0sIlNoYXBlU3R5bGUiOnsiJGlkIjoiMTI4IiwiTWFyZ2luIjp7IiRyZWYiOiI2MCJ9LCJQYWRkaW5nIjp7IiRyZWYiOiI2MSJ9LCJCYWNrZ3JvdW5kIjp7IiRpZCI6IjEyOSIsIkNvbG9yIjp7IiRpZCI6IjEzMCIsIkEiOjI1NSwiUiI6MjMwLCJHIjo3MiwiQiI6MzV9fSwiSXNWaXNpYmxlIjp0cnVlLCJXaWR0aCI6MTIuMCwiSGVpZ2h0IjoxNC4wLCJCb3JkZXJTdHlsZSI6eyIkaWQiOiIxMzEiLCJMaW5lQ29sb3IiOnsiJHJlZiI6IjYzIn0sIkxpbmVXZWlnaHQiOjAuMCwiTGluZVR5cGUiOjAsIlBhcmVudFN0eWxlIjp7IiRyZWYiOiI2MiJ9fSwiUGFyZW50U3R5bGUiOnsiJHJlZiI6IjU5In19LCJUaXRsZVN0eWxlIjp7IiRpZCI6IjEzMiIsIkZvbnRTZXR0aW5ncyI6eyIkaWQiOiIxMz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kNhbGlicmkiLCJJc0JvbGQiOmZhbHNlLCJJc0l0YWxpYyI6ZmFsc2UsIklzVW5kZXJsaW5lZCI6ZmFsc2UsIlBhcmVudFN0eWxlIjp7IiRyZWYiOiI3MyJ9fSwiQXV0b1NpemUiOjAsIkZvcmVncm91bmQiOnsiJGlkIjoiMTM3IiwiQ29sb3IiOnsiJGlkIjoiMTM4IiwiQSI6MjU1LCJSIjoyMzAsIkciOjcyLCJCIjozNX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OSIsIkxpbmVDb2xvciI6bnVsbCwiTGluZVdlaWdodCI6MC4wLCJMaW5lVHlwZSI6MCwiUGFyZW50U3R5bGUiOm51bGx9LCJQYXJlbnRTdHlsZSI6eyIkcmVmIjoiNzIifX0sIkRhdGVGb3JtYXQiOnsiJGlkIjoiMTQwIiwiRm9ybWF0U3RyaW5nIjoiTS1kLXl5eXkiLCJTZXBhcmF0b3IiOiItIiwiVXNlSW50ZXJuYXRpb25hbERhdGVGb3JtYXQiOmZhbHNlfSwiSXNWaXNpYmxlIjp0cnVlLCJQYXJlbnRTdHlsZSI6eyIkcmVmIjoiNTMifX0sIlBvc2l0aW9uIjp7IiRpZCI6IjE0MSIsIlJhdGlvIjowLjAsIklzQ3VzdG9tIjpmYWxzZX0sIklkIjoiNDc0ZDI5NzEtOThkNS00MjVjLTk0ODctZTlhYmRjNDAxZDhkIiwiVGl0bGUiOiJFbnRlciB5b3VyIG1pbGVzdG9uZSBoZXJlIiwiTm90ZSI6bnVsbCwiSHlwZXJsaW5rIjpudWxsLCJJc0NoYW5nZWQiOmZhbHNlLCJJc05ldyI6ZmFsc2V9LHsiJGlkIjoiMTQyIiwiRGF0ZSI6IjIwMTUtMDItMDFUMjM6NTk6NTkuOTk5WiIsIlN0eWxlIjp7IiRpZCI6IjE0MyIsIlNoYXBlIjozLCJDb25uZWN0b3JNYXJnaW4iOnsiJHJlZiI6IjU0In0sIkNvbm5lY3RvclN0eWxlIjp7IiRpZCI6IjE0NCIsIkxpbmVDb2xvciI6eyIkaWQiOiIxNDUiLCIkdHlwZSI6Ik5MUkUuQ29tbW9uLkRvbS5Tb2xpZENvbG9yQnJ1c2gsIE5MUkUuQ29tbW9uIiwiQ29sb3IiOnsiJGlkIjoiMTQ2IiwiQSI6MjU1LCJSIjoyNTUsIkciOjIwMiwiQiI6OH19LCJMaW5lV2VpZ2h0IjoxLjAsIkxpbmVUeXBlIjowLCJQYXJlbnRTdHlsZSI6eyIkcmVmIjoiNTUifX0sIklzQmVsb3dUaW1lYmFuZCI6ZmFsc2UsIkhpZGVEYXRlIjpmYWxzZSwiU2hhcGVTaXplIjowLCJTcGFjaW5nIjoyLjAsIlBhZGRpbmciOnsiJHJlZiI6IjU4In0sIlNoYXBlU3R5bGUiOnsiJGlkIjoiMTQ3IiwiTWFyZ2luIjp7IiRyZWYiOiI2MCJ9LCJQYWRkaW5nIjp7IiRyZWYiOiI2MSJ9LCJCYWNrZ3JvdW5kIjp7IiRpZCI6IjE0OCIsIkNvbG9yIjp7IiRpZCI6IjE0OSIsIkEiOjI1NSwiUiI6MjMwLCJHIjo3MiwiQiI6MzV9fSwiSXNWaXNpYmxlIjp0cnVlLCJXaWR0aCI6MTIuMCwiSGVpZ2h0IjoxNC4wLCJCb3JkZXJTdHlsZSI6eyIkaWQiOiIxNTAiLCJMaW5lQ29sb3IiOnsiJHJlZiI6IjYzIn0sIkxpbmVXZWlnaHQiOjAuMCwiTGluZVR5cGUiOjAsIlBhcmVudFN0eWxlIjp7IiRyZWYiOiI2MiJ9fSwiUGFyZW50U3R5bGUiOnsiJHJlZiI6IjU5In19LCJUaXRsZVN0eWxlIjp7IiRpZCI6IjE1MSIsIkZvbnRTZXR0aW5ncyI6eyIkaWQiOiIxNTI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NhbGlicmkiLCJJc0JvbGQiOmZhbHNlLCJJc0l0YWxpYyI6ZmFsc2UsIklzVW5kZXJsaW5lZCI6ZmFsc2UsIlBhcmVudFN0eWxlIjp7IiRyZWYiOiI3MyJ9fSwiQXV0b1NpemUiOjAsIkZvcmVncm91bmQiOnsiJGlkIjoiMTU2IiwiQ29sb3IiOnsiJGlkIjoiMTU3IiwiQSI6MjU1LCJSIjoxOTcsIkciOjE1NSwiQiI6MH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OCIsIkxpbmVDb2xvciI6bnVsbCwiTGluZVdlaWdodCI6MC4wLCJMaW5lVHlwZSI6MCwiUGFyZW50U3R5bGUiOm51bGx9LCJQYXJlbnRTdHlsZSI6eyIkcmVmIjoiNzIifX0sIkRhdGVGb3JtYXQiOnsiJGlkIjoiMTU5IiwiRm9ybWF0U3RyaW5nIjoiTS1kLXl5eXkiLCJTZXBhcmF0b3IiOiItIiwiVXNlSW50ZXJuYXRpb25hbERhdGVGb3JtYXQiOmZhbHNlfSwiSXNWaXNpYmxlIjp0cnVlLCJQYXJlbnRTdHlsZSI6eyIkcmVmIjoiNTMifX0sIlBvc2l0aW9uIjp7IiRpZCI6IjE2MCIsIlJhdGlvIjowLjAsIklzQ3VzdG9tIjpmYWxzZX0sIklkIjoiMDU3ZDMzMzktYzg3OS00NDRlLTk3MjQtYzliYmI2NmQ1ZmEyIiwiVGl0bGUiOiJFbnRlciB5b3VyIG1pbGVzdG9uZSBoZXJlIiwiTm90ZSI6bnVsbCwiSHlwZXJsaW5rIjpudWxsLCJJc0NoYW5nZWQiOmZhbHNlLCJJc05ldyI6ZmFsc2V9LHsiJGlkIjoiMTYxIiwiRGF0ZSI6IjIwMTUtMDQtMjlUMjM6NTk6NTkuOTk5WiIsIlN0eWxlIjp7IiRpZCI6IjE2MiIsIlNoYXBlIjo3LCJDb25uZWN0b3JNYXJnaW4iOnsiJHJlZiI6IjU0In0sIkNvbm5lY3RvclN0eWxlIjp7IiRpZCI6IjE2MyIsIkxpbmVDb2xvciI6eyIkaWQiOiIxNjQiLCIkdHlwZSI6Ik5MUkUuQ29tbW9uLkRvbS5Tb2xpZENvbG9yQnJ1c2gsIE5MUkUuQ29tbW9uIiwiQ29sb3IiOnsiJGlkIjoiMTY1IiwiQSI6MjU1LCJSIjoyNDgsIkciOjE0NywiQiI6Mjl9fSwiTGluZVdlaWdodCI6MS4wLCJMaW5lVHlwZSI6MCwiUGFyZW50U3R5bGUiOnsiJHJlZiI6IjU1In19LCJJc0JlbG93VGltZWJhbmQiOmZhbHNlLCJIaWRlRGF0ZSI6ZmFsc2UsIlNoYXBlU2l6ZSI6MCwiU3BhY2luZyI6Mi4wLCJQYWRkaW5nIjp7IiRyZWYiOiI1OCJ9LCJTaGFwZVN0eWxlIjp7IiRpZCI6IjE2NiIsIk1hcmdpbiI6eyIkcmVmIjoiNjAifSwiUGFkZGluZyI6eyIkcmVmIjoiNjEifSwiQmFja2dyb3VuZCI6eyIkcmVmIjoiMTY0In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AiLCJMaW5lQ29sb3IiOm51bGwsIkxpbmVXZWlnaHQiOjAuMCwiTGluZVR5cGUiOjAsIlBhcmVudFN0eWxlIjpudWxsfSwiUGFyZW50U3R5bGUiOnsiJHJlZiI6IjY1In19LCJEYXRlU3R5bGUiOnsiJGlkIjoiMTcxIiwiRm9udFNldHRpbmdzIjp7IiRpZCI6IjE3MiIsIkZvbnRTaXplIjoxMCwiRm9udE5hbWUiOiJDYWxpYnJpIiwiSXNCb2xkIjpmYWxzZSwiSXNJdGFsaWMiOmZhbHNlLCJJc1VuZGVybGluZWQiOmZhbHNlLCJQYXJlbnRTdHlsZSI6eyIkcmVmIjoiNzMifX0sIkF1dG9TaXplIjowLCJGb3JlZ3JvdW5kIjp7IiRpZCI6IjE3MyIsIkNvbG9yIjp7IiRpZCI6IjE3NC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c1IiwiTGluZUNvbG9yIjpudWxsLCJMaW5lV2VpZ2h0IjowLjAsIkxpbmVUeXBlIjowLCJQYXJlbnRTdHlsZSI6bnVsbH0sIlBhcmVudFN0eWxlIjp7IiRyZWYiOiI3MiJ9fSwiRGF0ZUZvcm1hdCI6eyIkaWQiOiIxNzYiLCJGb3JtYXRTdHJpbmciOiJNLWQteXl5eSIsIlNlcGFyYXRvciI6Ii0iLCJVc2VJbnRlcm5hdGlvbmFsRGF0ZUZvcm1hdCI6ZmFsc2V9LCJJc1Zpc2libGUiOnRydWUsIlBhcmVudFN0eWxlIjp7IiRyZWYiOiI1MyJ9fSwiUG9zaXRpb24iOnsiJGlkIjoiMTc3IiwiUmF0aW8iOjAuMCwiSXNDdXN0b20iOmZhbHNlfSwiSWQiOiIyM2FiZTY0My1kNzY2LTRjMTYtYTg3ZC0wOTkzODc2Y2IzMGEiLCJUaXRsZSI6IkVudGVyIHlvdXIgbWlsZXN0b25lIGhlcmUiLCJOb3RlIjpudWxsLCJIeXBlcmxpbmsiOm51bGwsIklzQ2hhbmdlZCI6ZmFsc2UsIklzTmV3IjpmYWxzZX0seyIkaWQiOiIxNzgiLCJEYXRlIjoiMjAxNS0wNi0xN1QyMzo1OTo1OS45OTlaIiwiU3R5bGUiOnsiJGlkIjoiMTc5IiwiU2hhcGUiOjcsIkNvbm5lY3Rvck1hcmdpbiI6eyIkcmVmIjoiNTQifSwiQ29ubmVjdG9yU3R5bGUiOnsiJGlkIjoiMTgwIiwiTGluZUNvbG9yIjp7IiRpZCI6IjE4MSIsIiR0eXBlIjoiTkxSRS5Db21tb24uRG9tLlNvbGlkQ29sb3JCcnVzaCwgTkxSRS5Db21tb24iLCJDb2xvciI6eyIkaWQiOiIxODIiLCJBIjoyNTUsIlIiOjIwNiwiRyI6MTQxLCJCIjo2Mn19LCJMaW5lV2VpZ2h0IjoxLjAsIkxpbmVUeXBlIjowLCJQYXJlbnRTdHlsZSI6eyIkcmVmIjoiNTUifX0sIklzQmVsb3dUaW1lYmFuZCI6ZmFsc2UsIkhpZGVEYXRlIjpmYWxzZSwiU2hhcGVTaXplIjowLCJTcGFjaW5nIjoyLjAsIlBhZGRpbmciOnsiJHJlZiI6IjU4In0sIlNoYXBlU3R5bGUiOnsiJGlkIjoiMTgzIiwiTWFyZ2luIjp7IiRyZWYiOiI2MCJ9LCJQYWRkaW5nIjp7IiRyZWYiOiI2MSJ9LCJCYWNrZ3JvdW5kIjp7IiRpZCI6IjE4NCIsIkNvbG9yIjp7IiRpZCI6IjE4NSIsIkEiOjI1NSwiUiI6MTU2LCJHIjoxMDYsIkIiOjEwNn19LCJJc1Zpc2libGUiOnRydWUsIldpZHRoIjoxMi4wLCJIZWlnaHQiOjE0LjAsIkJvcmRlclN0eWxlIjp7IiRpZCI6IjE4NiIsIkxpbmVDb2xvciI6eyIkcmVmIjoiNjMifSwiTGluZVdlaWdodCI6MC4wLCJMaW5lVHlwZSI6MCwiUGFyZW50U3R5bGUiOnsiJHJlZiI6IjYyIn19LCJQYXJlbnRTdHlsZSI6eyIkcmVmIjoiNTkifX0sIlRpdGxlU3R5bGUiOnsiJGlkIjoiMTg3IiwiRm9udFNldHRpbmdzIjp7IiRpZCI6IjE4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g5IiwiTGluZUNvbG9yIjpudWxsLCJMaW5lV2VpZ2h0IjowLjAsIkxpbmVUeXBlIjowLCJQYXJlbnRTdHlsZSI6bnVsbH0sIlBhcmVudFN0eWxlIjp7IiRyZWYiOiI2NSJ9fSwiRGF0ZVN0eWxlIjp7IiRpZCI6IjE5MCIsIkZvbnRTZXR0aW5ncyI6eyIkaWQiOiIxOTEiLCJGb250U2l6ZSI6MTAsIkZvbnROYW1lIjoiQ2FsaWJyaSIsIklzQm9sZCI6ZmFsc2UsIklzSXRhbGljIjpmYWxzZSwiSXNVbmRlcmxpbmVkIjpmYWxzZSwiUGFyZW50U3R5bGUiOnsiJHJlZiI6IjczIn19LCJBdXRvU2l6ZSI6MCwiRm9yZWdyb3VuZCI6eyIkaWQiOiIxOTIiLCJDb2xvciI6eyIkaWQiOiIxOTM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QiLCJMaW5lQ29sb3IiOm51bGwsIkxpbmVXZWlnaHQiOjAuMCwiTGluZVR5cGUiOjAsIlBhcmVudFN0eWxlIjpudWxsfSwiUGFyZW50U3R5bGUiOnsiJHJlZiI6IjcyIn19LCJEYXRlRm9ybWF0Ijp7IiRpZCI6IjE5NSIsIkZvcm1hdFN0cmluZyI6Ik0tZC15eXl5IiwiU2VwYXJhdG9yIjoiLSIsIlVzZUludGVybmF0aW9uYWxEYXRlRm9ybWF0IjpmYWxzZX0sIklzVmlzaWJsZSI6dHJ1ZSwiUGFyZW50U3R5bGUiOnsiJHJlZiI6IjUzIn19LCJQb3NpdGlvbiI6eyIkaWQiOiIxOTYiLCJSYXRpbyI6MC4wLCJJc0N1c3RvbSI6ZmFsc2V9LCJJZCI6ImUxYzdjZjg0LWM1ODktNDdlMi05ZDM5LWI4YWU2MGY0NTQ5OCIsIlRpdGxlIjoiRW50ZXIgeW91ciBtaWxlc3RvbmUgaGVyZSIsIk5vdGUiOm51bGwsIkh5cGVybGluayI6bnVsbCwiSXNDaGFuZ2VkIjpmYWxzZSwiSXNOZXciOmZhbHNlfSx7IiRpZCI6IjE5NyIsIkRhdGUiOiIyMDE1LTA4LTA1VDIzOjU5OjU5Ljk5OVoiLCJTdHlsZSI6eyIkaWQiOiIxOTgiLCJTaGFwZSI6MTIsIkNvbm5lY3Rvck1hcmdpbiI6eyIkcmVmIjoiNTQifSwiQ29ubmVjdG9yU3R5bGUiOnsiJGlkIjoiMTk5IiwiTGluZUNvbG9yIjp7IiRpZCI6IjIwMCIsIiR0eXBlIjoiTkxSRS5Db21tb24uRG9tLlNvbGlkQ29sb3JCcnVzaCwgTkxSRS5Db21tb24iLCJDb2xvciI6eyIkaWQiOiIyMDEiLCJBIjoyNTUsIlIiOjIzNiwiRyI6MTEyLCJCIjoyMn19LCJMaW5lV2VpZ2h0IjoxLjAsIkxpbmVUeXBlIjowLCJQYXJlbnRTdHlsZSI6eyIkcmVmIjoiNTUifX0sIklzQmVsb3dUaW1lYmFuZCI6ZmFsc2UsIkhpZGVEYXRlIjpmYWxzZSwiU2hhcGVTaXplIjowLCJTcGFjaW5nIjoyLjAsIlBhZGRpbmciOnsiJHJlZiI6IjU4In0sIlNoYXBlU3R5bGUiOnsiJGlkIjoiMjAyIiwiTWFyZ2luIjp7IiRyZWYiOiI2MCJ9LCJQYWRkaW5nIjp7IiRyZWYiOiI2MSJ9LCJCYWNrZ3JvdW5kIjp7IiRpZCI6IjIwMyIsIkNvbG9yIjp7IiRpZCI6IjIwNCIsIkEiOjI1NSwiUiI6MjM2LCJHIjoxMTIsIkIiOjIyfX0sIklzVmlzaWJsZSI6dHJ1ZSwiV2lkdGgiOjEyLjAsIkhlaWdodCI6MTQuMCwiQm9yZGVyU3R5bGUiOnsiJGlkIjoiMjA1IiwiTGluZUNvbG9yIjp7IiRyZWYiOiI2MyJ9LCJMaW5lV2VpZ2h0IjowLjAsIkxpbmVUeXBlIjowLCJQYXJlbnRTdHlsZSI6eyIkcmVmIjoiNjIifX0sIlBhcmVudFN0eWxlIjp7IiRyZWYiOiI1OSJ9fSwiVGl0bGVTdHlsZSI6eyIkaWQiOiIyMDYiLCJGb250U2V0dGluZ3MiOnsiJGlkIjoiMjA3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giLCJMaW5lQ29sb3IiOm51bGwsIkxpbmVXZWlnaHQiOjAuMCwiTGluZVR5cGUiOjAsIlBhcmVudFN0eWxlIjpudWxsfSwiUGFyZW50U3R5bGUiOnsiJHJlZiI6IjY1In19LCJEYXRlU3R5bGUiOnsiJGlkIjoiMjA5IiwiRm9udFNldHRpbmdzIjp7IiRpZCI6IjIxMCIsIkZvbnRTaXplIjoxMCwiRm9udE5hbWUiOiJDYWxpYnJpIiwiSXNCb2xkIjpmYWxzZSwiSXNJdGFsaWMiOmZhbHNlLCJJc1VuZGVybGluZWQiOmZhbHNlLCJQYXJlbnRTdHlsZSI6eyIkcmVmIjoiNzMifX0sIkF1dG9TaXplIjowLCJGb3JlZ3JvdW5kIjp7IiRpZCI6IjIxMSIsIkNvbG9yIjp7IiRpZCI6IjIxMi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zIiwiTGluZUNvbG9yIjpudWxsLCJMaW5lV2VpZ2h0IjowLjAsIkxpbmVUeXBlIjowLCJQYXJlbnRTdHlsZSI6bnVsbH0sIlBhcmVudFN0eWxlIjp7IiRyZWYiOiI3MiJ9fSwiRGF0ZUZvcm1hdCI6eyIkaWQiOiIyMTQiLCJGb3JtYXRTdHJpbmciOiJNLWQteXl5eSIsIlNlcGFyYXRvciI6Ii0iLCJVc2VJbnRlcm5hdGlvbmFsRGF0ZUZvcm1hdCI6ZmFsc2V9LCJJc1Zpc2libGUiOnRydWUsIlBhcmVudFN0eWxlIjp7IiRyZWYiOiI1MyJ9fSwiUG9zaXRpb24iOnsiJGlkIjoiMjE1IiwiUmF0aW8iOjAuMCwiSXNDdXN0b20iOmZhbHNlfSwiSWQiOiJjY2ViYTgxZS0wMjY2LTQ1YWUtOWRlNS1jNjNhZTRhZDQ3NzgiLCJUaXRsZSI6IkVudGVyIHlvdXIgbWlsZXN0b25lIGhlcmUiLCJOb3RlIjpudWxsLCJIeXBlcmxpbmsiOm51bGwsIklzQ2hhbmdlZCI6ZmFsc2UsIklzTmV3IjpmYWxzZX0seyIkaWQiOiIyMTYiLCJEYXRlIjoiMjAxNS0xMC0yM1QyMzo1OTo1OS45OTlaIiwiU3R5bGUiOnsiJGlkIjoiMjE3IiwiU2hhcGUiOjYsIkNvbm5lY3Rvck1hcmdpbiI6eyIkcmVmIjoiNTQifSwiQ29ubmVjdG9yU3R5bGUiOnsiJGlkIjoiMjE4IiwiTGluZUNvbG9yIjp7IiRpZCI6IjIxOSIsIiR0eXBlIjoiTkxSRS5Db21tb24uRG9tLlNvbGlkQ29sb3JCcnVzaCwgTkxSRS5Db21tb24iLCJDb2xvciI6eyIkaWQiOiIyMjAiLCJBIjoyNTUsIlIiOjIzMCwiRyI6NzIsIkIiOjM1fX0sIkxpbmVXZWlnaHQiOjEuMCwiTGluZVR5cGUiOjAsIlBhcmVudFN0eWxlIjp7IiRyZWYiOiI1NSJ9fSwiSXNCZWxvd1RpbWViYW5kIjpmYWxzZSwiSGlkZURhdGUiOmZhbHNlLCJTaGFwZVNpemUiOjAsIlNwYWNpbmciOjIuMCwiUGFkZGluZyI6eyIkcmVmIjoiNTgifSwiU2hhcGVTdHlsZSI6eyIkaWQiOiIyMjEiLCJNYXJnaW4iOnsiJHJlZiI6IjYwIn0sIlBhZGRpbmciOnsiJHJlZiI6IjYxIn0sIkJhY2tncm91bmQiOnsiJGlkIjoiMjIyIiwiQ29sb3IiOnsiJGlkIjoiMjIzIiwiQSI6MjU1LCJSIjoyMzAsIkciOjcyLCJCIjozNX19LCJJc1Zpc2libGUiOnRydWUsIldpZHRoIjoxMi4wLCJIZWlnaHQiOjE0LjAsIkJvcmRlclN0eWxlIjp7IiRpZCI6IjIyNCIsIkxpbmVDb2xvciI6eyIkcmVmIjoiNjMifSwiTGluZVdlaWdodCI6MC4wLCJMaW5lVHlwZSI6MCwiUGFyZW50U3R5bGUiOnsiJHJlZiI6IjYyIn19LCJQYXJlbnRTdHlsZSI6eyIkcmVmIjoiNTkifX0sIlRpdGxlU3R5bGUiOnsiJGlkIjoiMjI1IiwiRm9udFNldHRpbmdzIjp7IiRpZCI6IjIyNi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3IiwiTGluZUNvbG9yIjpudWxsLCJMaW5lV2VpZ2h0IjowLjAsIkxpbmVUeXBlIjowLCJQYXJlbnRTdHlsZSI6bnVsbH0sIlBhcmVudFN0eWxlIjp7IiRyZWYiOiI2NSJ9fSwiRGF0ZVN0eWxlIjp7IiRpZCI6IjIyOCIsIkZvbnRTZXR0aW5ncyI6eyIkaWQiOiIyMjkiLCJGb250U2l6ZSI6MTAsIkZvbnROYW1lIjoiQ2FsaWJyaSIsIklzQm9sZCI6ZmFsc2UsIklzSXRhbGljIjpmYWxzZSwiSXNVbmRlcmxpbmVkIjpmYWxzZSwiUGFyZW50U3R5bGUiOnsiJHJlZiI6IjczIn19LCJBdXRvU2l6ZSI6MCwiRm9yZWdyb3VuZCI6eyIkaWQiOiIyMzAiLCJDb2xvciI6eyIkaWQiOiIyMzEiLCJBIjoyNTUsIlIiOjIzMCwiRyI6NzIsIkIiOjM1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MyIiwiTGluZUNvbG9yIjpudWxsLCJMaW5lV2VpZ2h0IjowLjAsIkxpbmVUeXBlIjowLCJQYXJlbnRTdHlsZSI6bnVsbH0sIlBhcmVudFN0eWxlIjp7IiRyZWYiOiI3MiJ9fSwiRGF0ZUZvcm1hdCI6eyIkaWQiOiIyMzMiLCJGb3JtYXRTdHJpbmciOiJNLWQteXl5eSIsIlNlcGFyYXRvciI6Ii0iLCJVc2VJbnRlcm5hdGlvbmFsRGF0ZUZvcm1hdCI6ZmFsc2V9LCJJc1Zpc2libGUiOnRydWUsIlBhcmVudFN0eWxlIjp7IiRyZWYiOiI1MyJ9fSwiUG9zaXRpb24iOnsiJGlkIjoiMjM0IiwiUmF0aW8iOjAuMCwiSXNDdXN0b20iOmZhbHNlfSwiSWQiOiJlYzVlNjhkMi00NjFlLTQ0YjEtYTY3YS0yZmFlNWRjYmFhMGYiLCJUaXRsZSI6IkVudGVyIHlvdXIgbWlsZXN0b25lIGhlcmUiLCJOb3RlIjpudWxsLCJIeXBlcmxpbmsiOm51bGwsIklzQ2hhbmdlZCI6ZmFsc2UsIklzTmV3IjpmYWxzZX0seyIkaWQiOiIyMzUiLCJEYXRlIjoiMjAxNS0xMS0xMVQyMzo1OTo1OS45OTlaIiwiU3R5bGUiOnsiJGlkIjoiMjM2IiwiU2hhcGUiOjYsIkNvbm5lY3Rvck1hcmdpbiI6eyIkcmVmIjoiNTQifSwiQ29ubmVjdG9yU3R5bGUiOnsiJGlkIjoiMjM3IiwiTGluZUNvbG9yIjp7IiRpZCI6IjIzOCIsIiR0eXBlIjoiTkxSRS5Db21tb24uRG9tLlNvbGlkQ29sb3JCcnVzaCwgTkxSRS5Db21tb24iLCJDb2xvciI6eyIkaWQiOiIyMzkiLCJBIjoyNTUsIlIiOjE1NiwiRyI6MTA2LCJCIjoxMDZ9fSwiTGluZVdlaWdodCI6MS4wLCJMaW5lVHlwZSI6MCwiUGFyZW50U3R5bGUiOnsiJHJlZiI6IjU1In19LCJJc0JlbG93VGltZWJhbmQiOmZhbHNlLCJIaWRlRGF0ZSI6ZmFsc2UsIlNoYXBlU2l6ZSI6MCwiU3BhY2luZyI6Mi4wLCJQYWRkaW5nIjp7IiRyZWYiOiI1OCJ9LCJTaGFwZVN0eWxlIjp7IiRpZCI6IjI0MCIsIk1hcmdpbiI6eyIkcmVmIjoiNjAifSwiUGFkZGluZyI6eyIkcmVmIjoiNjEifSwiQmFja2dyb3VuZCI6eyIkaWQiOiIyNDEiLCJDb2xvciI6eyIkaWQiOiIyNDIiLCJBIjoyNTUsIlIiOjE1NiwiRyI6MTA2LCJCIjoxMDZ9fSwiSXNWaXNpYmxlIjp0cnVlLCJXaWR0aCI6MTIuMCwiSGVpZ2h0IjoxNC4wLCJCb3JkZXJTdHlsZSI6eyIkaWQiOiIyNDMiLCJMaW5lQ29sb3IiOnsiJHJlZiI6IjYzIn0sIkxpbmVXZWlnaHQiOjAuMCwiTGluZVR5cGUiOjAsIlBhcmVudFN0eWxlIjp7IiRyZWYiOiI2MiJ9fSwiUGFyZW50U3R5bGUiOnsiJHJlZiI6IjU5In19LCJUaXRsZVN0eWxlIjp7IiRpZCI6IjI0NCIsIkZvbnRTZXR0aW5ncyI6eyIkaWQiOiIyNDU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0NiIsIkxpbmVDb2xvciI6bnVsbCwiTGluZVdlaWdodCI6MC4wLCJMaW5lVHlwZSI6MCwiUGFyZW50U3R5bGUiOm51bGx9LCJQYXJlbnRTdHlsZSI6eyIkcmVmIjoiNjUifX0sIkRhdGVTdHlsZSI6eyIkaWQiOiIyNDciLCJGb250U2V0dGluZ3MiOnsiJGlkIjoiMjQ4IiwiRm9udFNpemUiOjEwLCJGb250TmFtZSI6IkNhbGlicmkiLCJJc0JvbGQiOmZhbHNlLCJJc0l0YWxpYyI6ZmFsc2UsIklzVW5kZXJsaW5lZCI6ZmFsc2UsIlBhcmVudFN0eWxlIjp7IiRyZWYiOiI3MyJ9fSwiQXV0b1NpemUiOjAsIkZvcmVncm91bmQiOnsiJGlkIjoiMjQ5IiwiQ29sb3IiOnsiJGlkIjoiMjUwIiwiQSI6MjU1LCJSIjoxNTYsIkciOjEwNi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UxIiwiTGluZUNvbG9yIjpudWxsLCJMaW5lV2VpZ2h0IjowLjAsIkxpbmVUeXBlIjowLCJQYXJlbnRTdHlsZSI6bnVsbH0sIlBhcmVudFN0eWxlIjp7IiRyZWYiOiI3MiJ9fSwiRGF0ZUZvcm1hdCI6eyIkaWQiOiIyNTIiLCJGb3JtYXRTdHJpbmciOiJNLWQteXl5eSIsIlNlcGFyYXRvciI6Ii0iLCJVc2VJbnRlcm5hdGlvbmFsRGF0ZUZvcm1hdCI6ZmFsc2V9LCJJc1Zpc2libGUiOnRydWUsIlBhcmVudFN0eWxlIjp7IiRyZWYiOiI1MyJ9fSwiUG9zaXRpb24iOnsiJGlkIjoiMjUzIiwiUmF0aW8iOjAuMCwiSXNDdXN0b20iOmZhbHNlfSwiSWQiOiJhNmVjNGY0Ny03Yzc2LTRlZTQtYThjMC01MWMwNzc1YTg2YjAiLCJUaXRsZSI6IkVudGVyIHlvdXIgbWlsZXN0b25lIGhlcmUiLCJOb3RlIjpudWxsLCJIeXBlcmxpbmsiOm51bGwsIklzQ2hhbmdlZCI6ZmFsc2UsIklzTmV3IjpmYWxzZX0seyIkaWQiOiIyNTQiLCJEYXRlIjoiMjAxNS0xMi0wMVQyMzo1OTo1OS45OTlaIiwiU3R5bGUiOnsiJGlkIjoiMjU1IiwiU2hhcGUiOjYsIkNvbm5lY3Rvck1hcmdpbiI6eyIkcmVmIjoiNTQifSwiQ29ubmVjdG9yU3R5bGUiOnsiJGlkIjoiMjU2IiwiTGluZUNvbG9yIjp7IiRpZCI6IjI1NyIsIiR0eXBlIjoiTkxSRS5Db21tb24uRG9tLlNvbGlkQ29sb3JCcnVzaCwgTkxSRS5Db21tb24iLCJDb2xvciI6eyIkaWQiOiIyNTgiLCJBIjoyNTUsIlIiOjU3LCJHIjo0OCwiQiI6NDJ9fSwiTGluZVdlaWdodCI6MS4wLCJMaW5lVHlwZSI6MCwiUGFyZW50U3R5bGUiOnsiJHJlZiI6IjU1In19LCJJc0JlbG93VGltZWJhbmQiOmZhbHNlLCJIaWRlRGF0ZSI6ZmFsc2UsIlNoYXBlU2l6ZSI6MCwiU3BhY2luZyI6Mi4wLCJQYWRkaW5nIjp7IiRyZWYiOiI1OCJ9LCJTaGFwZVN0eWxlIjp7IiRpZCI6IjI1OSIsIk1hcmdpbiI6eyIkcmVmIjoiNjAifSwiUGFkZGluZyI6eyIkcmVmIjoiNjEifSwiQmFja2dyb3VuZCI6eyIkaWQiOiIyNjAiLCJDb2xvciI6eyIkaWQiOiIyNjEiLCJBIjoyNTUsIlIiOjU3LCJHIjo0OCwiQiI6NDJ9fSwiSXNWaXNpYmxlIjp0cnVlLCJXaWR0aCI6MTIuMCwiSGVpZ2h0IjoxNC4wLCJCb3JkZXJTdHlsZSI6eyIkaWQiOiIyNjIiLCJMaW5lQ29sb3IiOnsiJHJlZiI6IjYzIn0sIkxpbmVXZWlnaHQiOjAuMCwiTGluZVR5cGUiOjAsIlBhcmVudFN0eWxlIjp7IiRyZWYiOiI2MiJ9fSwiUGFyZW50U3R5bGUiOnsiJHJlZiI6IjU5In19LCJUaXRsZVN0eWxlIjp7IiRpZCI6IjI2MyIsIkZvbnRTZXR0aW5ncyI6eyIkaWQiOiIyNj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2NSIsIkxpbmVDb2xvciI6bnVsbCwiTGluZVdlaWdodCI6MC4wLCJMaW5lVHlwZSI6MCwiUGFyZW50U3R5bGUiOm51bGx9LCJQYXJlbnRTdHlsZSI6eyIkcmVmIjoiNjUifX0sIkRhdGVTdHlsZSI6eyIkaWQiOiIyNjYiLCJGb250U2V0dGluZ3MiOnsiJGlkIjoiMjY3IiwiRm9udFNpemUiOjEwLCJGb250TmFtZSI6IkNhbGlicmkiLCJJc0JvbGQiOmZhbHNlLCJJc0l0YWxpYyI6ZmFsc2UsIklzVW5kZXJsaW5lZCI6ZmFsc2UsIlBhcmVudFN0eWxlIjp7IiRyZWYiOiI3MyJ9fSwiQXV0b1NpemUiOjAsIkZvcmVncm91bmQiOnsiJGlkIjoiMjY4IiwiQ29sb3IiOnsiJGlkIjoiMjY5IiwiQSI6MjU1LCJSIjo1NywiRyI6NDgsIkIiOjQ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cwIiwiTGluZUNvbG9yIjpudWxsLCJMaW5lV2VpZ2h0IjowLjAsIkxpbmVUeXBlIjowLCJQYXJlbnRTdHlsZSI6bnVsbH0sIlBhcmVudFN0eWxlIjp7IiRyZWYiOiI3MiJ9fSwiRGF0ZUZvcm1hdCI6eyIkaWQiOiIyNzEiLCJGb3JtYXRTdHJpbmciOiJNLWQteXl5eSIsIlNlcGFyYXRvciI6Ii0iLCJVc2VJbnRlcm5hdGlvbmFsRGF0ZUZvcm1hdCI6ZmFsc2V9LCJJc1Zpc2libGUiOnRydWUsIlBhcmVudFN0eWxlIjp7IiRyZWYiOiI1MyJ9fSwiUG9zaXRpb24iOnsiJGlkIjoiMjcyIiwiUmF0aW8iOjAuMCwiSXNDdXN0b20iOmZhbHNlfSwiSWQiOiJmYzMyZGUyOC01NWRjLTQyN2QtYTdmMC1lMjk4ZjlmMDQyOWEiLCJUaXRsZSI6IkVudGVyIHlvdXIgbWlsZXN0b25lIGhlcmUiLCJOb3RlIjpudWxsLCJIeXBlcmxpbmsiOm51bGwsIklzQ2hhbmdlZCI6ZmFsc2UsIklzTmV3IjpmYWxzZX0seyIkaWQiOiIyNzMiLCJEYXRlIjoiMjAxNi0wMi0xN1QyMzo1OTo1OS45OTlaIiwiU3R5bGUiOnsiJGlkIjoiMjc0IiwiU2hhcGUiOjcsIkNvbm5lY3Rvck1hcmdpbiI6eyIkcmVmIjoiNTQifSwiQ29ubmVjdG9yU3R5bGUiOnsiJGlkIjoiMjc1IiwiTGluZUNvbG9yIjp7IiRpZCI6IjI3NiIsIiR0eXBlIjoiTkxSRS5Db21tb24uRG9tLlNvbGlkQ29sb3JCcnVzaCwgTkxSRS5Db21tb24iLCJDb2xvciI6eyIkaWQiOiIyNzciLCJBIjoyNTUsIlIiOjI1NSwiRyI6MjAyLCJCIjo4fX0sIkxpbmVXZWlnaHQiOjEuMCwiTGluZVR5cGUiOjAsIlBhcmVudFN0eWxlIjp7IiRyZWYiOiI1NSJ9fSwiSXNCZWxvd1RpbWViYW5kIjpmYWxzZSwiSGlkZURhdGUiOmZhbHNlLCJTaGFwZVNpemUiOjAsIlNwYWNpbmciOjIuMCwiUGFkZGluZyI6eyIkcmVmIjoiNTgifSwiU2hhcGVTdHlsZSI6eyIkaWQiOiIyNzgiLCJNYXJnaW4iOnsiJHJlZiI6IjYwIn0sIlBhZGRpbmciOnsiJHJlZiI6IjYxIn0sIkJhY2tncm91bmQiOnsiJHJlZiI6IjI3NiJ9LCJJc1Zpc2libGUiOnRydWUsIldpZHRoIjoxMi4wLCJIZWlnaHQiOjE0LjAsIkJvcmRlclN0eWxlIjp7IiRpZCI6IjI3OSIsIkxpbmVDb2xvciI6eyIkcmVmIjoiNjMifSwiTGluZVdlaWdodCI6MC4wLCJMaW5lVHlwZSI6MCwiUGFyZW50U3R5bGUiOnsiJHJlZiI6IjYyIn19LCJQYXJlbnRTdHlsZSI6eyIkcmVmIjoiNTkifX0sIlRpdGxlU3R5bGUiOnsiJGlkIjoiMjgwIiwiRm9udFNldHRpbmdzIjp7IiRpZCI6IjI4M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gyIiwiTGluZUNvbG9yIjpudWxsLCJMaW5lV2VpZ2h0IjowLjAsIkxpbmVUeXBlIjowLCJQYXJlbnRTdHlsZSI6bnVsbH0sIlBhcmVudFN0eWxlIjp7IiRyZWYiOiI2NSJ9fSwiRGF0ZVN0eWxlIjp7IiRpZCI6IjI4MyIsIkZvbnRTZXR0aW5ncyI6eyIkaWQiOiIyODQiLCJGb250U2l6ZSI6MTAsIkZvbnROYW1lIjoiQ2FsaWJyaSIsIklzQm9sZCI6ZmFsc2UsIklzSXRhbGljIjpmYWxzZSwiSXNVbmRlcmxpbmVkIjpmYWxzZSwiUGFyZW50U3R5bGUiOnsiJHJlZiI6IjczIn19LCJBdXRvU2l6ZSI6MCwiRm9yZWdyb3VuZCI6eyIkaWQiOiIyODUiLCJDb2xvciI6eyIkaWQiOiIyODYiLCJBIjoyNTUsIlIiOjE5NywiRyI6MTU1LCJCIjow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g3IiwiTGluZUNvbG9yIjpudWxsLCJMaW5lV2VpZ2h0IjowLjAsIkxpbmVUeXBlIjowLCJQYXJlbnRTdHlsZSI6bnVsbH0sIlBhcmVudFN0eWxlIjp7IiRyZWYiOiI3MiJ9fSwiRGF0ZUZvcm1hdCI6eyIkaWQiOiIyODgiLCJGb3JtYXRTdHJpbmciOiJNLWQteXl5eSIsIlNlcGFyYXRvciI6Ii0iLCJVc2VJbnRlcm5hdGlvbmFsRGF0ZUZvcm1hdCI6ZmFsc2V9LCJJc1Zpc2libGUiOnRydWUsIlBhcmVudFN0eWxlIjp7IiRyZWYiOiI1MyJ9fSwiUG9zaXRpb24iOnsiJGlkIjoiMjg5IiwiUmF0aW8iOjAuMCwiSXNDdXN0b20iOmZhbHNlfSwiSWQiOiIwNDI4ZWIzMS01NmQ4LTQ2NDItOTNmMi04YjhiZjkwNzIxZGMiLCJUaXRsZSI6IkVudGVyIHlvdXIgbWlsZXN0b25lIGhlcmUiLCJOb3RlIjpudWxsLCJIeXBlcmxpbmsiOm51bGwsIklzQ2hhbmdlZCI6ZmFsc2UsIklzTmV3IjpmYWxzZX0seyIkaWQiOiIyOTAiLCJEYXRlIjoiMjAxNi0wNC0wN1QyMzo1OTo1OS45OTlaIiwiU3R5bGUiOnsiJGlkIjoiMjkxIiwiU2hhcGUiOjcsIkNvbm5lY3Rvck1hcmdpbiI6eyIkcmVmIjoiNTQifSwiQ29ubmVjdG9yU3R5bGUiOnsiJGlkIjoiMjkyIiwiTGluZUNvbG9yIjp7IiRpZCI6IjI5MyIsIiR0eXBlIjoiTkxSRS5Db21tb24uRG9tLlNvbGlkQ29sb3JCcnVzaCwgTkxSRS5Db21tb24iLCJDb2xvciI6eyIkaWQiOiIyOTQiLCJBIjoyNTUsIlIiOjI0OCwiRyI6MTQ3LCJCIjoyOX19LCJMaW5lV2VpZ2h0IjoxLjAsIkxpbmVUeXBlIjowLCJQYXJlbnRTdHlsZSI6eyIkcmVmIjoiNTUifX0sIklzQmVsb3dUaW1lYmFuZCI6ZmFsc2UsIkhpZGVEYXRlIjpmYWxzZSwiU2hhcGVTaXplIjowLCJTcGFjaW5nIjoyLjAsIlBhZGRpbmciOnsiJHJlZiI6IjU4In0sIlNoYXBlU3R5bGUiOnsiJGlkIjoiMjk1IiwiTWFyZ2luIjp7IiRyZWYiOiI2MCJ9LCJQYWRkaW5nIjp7IiRyZWYiOiI2MSJ9LCJCYWNrZ3JvdW5kIjp7IiRyZWYiOiIyOTMifSwiSXNWaXNpYmxlIjp0cnVlLCJXaWR0aCI6MTIuMCwiSGVpZ2h0IjoxNC4wLCJCb3JkZXJTdHlsZSI6eyIkaWQiOiIyOTYiLCJMaW5lQ29sb3IiOnsiJHJlZiI6IjYzIn0sIkxpbmVXZWlnaHQiOjAuMCwiTGluZVR5cGUiOjAsIlBhcmVudFN0eWxlIjp7IiRyZWYiOiI2MiJ9fSwiUGFyZW50U3R5bGUiOnsiJHJlZiI6IjU5In19LCJUaXRsZVN0eWxlIjp7IiRpZCI6IjI5NyIsIkZvbnRTZXR0aW5ncyI6eyIkaWQiOiIyOTgiLCJGb250U2l6ZSI6MTEsIkZvbnROYW1lIjoiQ2FsaWJyaSIsIklzQm9sZCI6dHJ1ZSwiSXNJdGFsaWMiOmZhbHNlLCJJc1VuZGVybGluZWQiOmZhbHNlLCJQYXJlbnRTdHlsZSI6eyIkcmVmIjoiNjYifX0sIkF1dG9TaXplIjoyLCJGb3JlZ3JvdW5kIjp7IiRyZWYiOiI2NyJ9LCJNYXhXaWR0aCI6NzguMDAxNjU1NTc4NjEzMjgx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TkiLCJMaW5lQ29sb3IiOm51bGwsIkxpbmVXZWlnaHQiOjAuMCwiTGluZVR5cGUiOjAsIlBhcmVudFN0eWxlIjpudWxsfSwiUGFyZW50U3R5bGUiOnsiJHJlZiI6IjY1In19LCJEYXRlU3R5bGUiOnsiJGlkIjoiMzAwIiwiRm9udFNldHRpbmdzIjp7IiRpZCI6IjMwMSIsIkZvbnRTaXplIjoxMCwiRm9udE5hbWUiOiJDYWxpYnJpIiwiSXNCb2xkIjpmYWxzZSwiSXNJdGFsaWMiOmZhbHNlLCJJc1VuZGVybGluZWQiOmZhbHNlLCJQYXJlbnRTdHlsZSI6eyIkcmVmIjoiNzMifX0sIkF1dG9TaXplIjowLCJGb3JlZ3JvdW5kIjp7IiRpZCI6IjMwMiIsIkNvbG9yIjp7IiRpZCI6IjMwMy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A0IiwiTGluZUNvbG9yIjpudWxsLCJMaW5lV2VpZ2h0IjowLjAsIkxpbmVUeXBlIjowLCJQYXJlbnRTdHlsZSI6bnVsbH0sIlBhcmVudFN0eWxlIjp7IiRyZWYiOiI3MiJ9fSwiRGF0ZUZvcm1hdCI6eyIkaWQiOiIzMDUiLCJGb3JtYXRTdHJpbmciOiJNLWQteXl5eSIsIlNlcGFyYXRvciI6Ii0iLCJVc2VJbnRlcm5hdGlvbmFsRGF0ZUZvcm1hdCI6ZmFsc2V9LCJJc1Zpc2libGUiOnRydWUsIlBhcmVudFN0eWxlIjp7IiRyZWYiOiI1MyJ9fSwiUG9zaXRpb24iOnsiJGlkIjoiMzA2IiwiUmF0aW8iOjAuMjIzOTExNDgzMTk5NTA4MSwiSXNDdXN0b20iOnRydWV9LCJJZCI6IjEwMjNmOWNmLThlNzItNGRlNS04YWJkLTY2MDA5MGZmZGE5OCIsIlRpdGxlIjoiRW50ZXIgeW91ciBtaWxlc3RvbmUgaGVyZSIsIk5vdGUiOm51bGwsIkh5cGVybGluayI6bnVsbCwiSXNDaGFuZ2VkIjpmYWxzZSwiSXNOZXciOmZhbHNlfSx7IiRpZCI6IjMwNyIsIkRhdGUiOiIyMDE2LTA1LTI2VDIzOjU5OjU5Ljk5OVoiLCJTdHlsZSI6eyIkaWQiOiIzMDgiLCJTaGFwZSI6NywiQ29ubmVjdG9yTWFyZ2luIjp7IiRyZWYiOiI1NCJ9LCJDb25uZWN0b3JTdHlsZSI6eyIkaWQiOiIzMDkiLCJMaW5lQ29sb3IiOnsiJGlkIjoiMzEwIiwiJHR5cGUiOiJOTFJFLkNvbW1vbi5Eb20uU29saWRDb2xvckJydXNoLCBOTFJFLkNvbW1vbiIsIkNvbG9yIjp7IiRpZCI6IjMxMSIsIkEiOjI1NSwiUiI6MTU2LCJHIjoxMDYsIkIiOjEwNn19LCJMaW5lV2VpZ2h0IjoxLjAsIkxpbmVUeXBlIjowLCJQYXJlbnRTdHlsZSI6eyIkcmVmIjoiNTUifX0sIklzQmVsb3dUaW1lYmFuZCI6ZmFsc2UsIkhpZGVEYXRlIjpmYWxzZSwiU2hhcGVTaXplIjowLCJTcGFjaW5nIjoyLjAsIlBhZGRpbmciOnsiJHJlZiI6IjU4In0sIlNoYXBlU3R5bGUiOnsiJGlkIjoiMzEyIiwiTWFyZ2luIjp7IiRyZWYiOiI2MCJ9LCJQYWRkaW5nIjp7IiRyZWYiOiI2MSJ9LCJCYWNrZ3JvdW5kIjp7IiRpZCI6IjMxMyIsIkNvbG9yIjp7IiRpZCI6IjMxNCIsIkEiOjI1NSwiUiI6MTU2LCJHIjoxMDYsIkIiOjEwNn19LCJJc1Zpc2libGUiOnRydWUsIldpZHRoIjoxMi4wLCJIZWlnaHQiOjE0LjAsIkJvcmRlclN0eWxlIjp7IiRpZCI6IjMxNSIsIkxpbmVDb2xvciI6eyIkcmVmIjoiNjMifSwiTGluZVdlaWdodCI6MC4wLCJMaW5lVHlwZSI6MCwiUGFyZW50U3R5bGUiOnsiJHJlZiI6IjYyIn19LCJQYXJlbnRTdHlsZSI6eyIkcmVmIjoiNTkifX0sIlRpdGxlU3R5bGUiOnsiJGlkIjoiMzE2IiwiRm9udFNldHRpbmdzIjp7IiRpZCI6IjMxN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E4IiwiTGluZUNvbG9yIjpudWxsLCJMaW5lV2VpZ2h0IjowLjAsIkxpbmVUeXBlIjowLCJQYXJlbnRTdHlsZSI6bnVsbH0sIlBhcmVudFN0eWxlIjp7IiRyZWYiOiI2NSJ9fSwiRGF0ZVN0eWxlIjp7IiRpZCI6IjMxOSIsIkZvbnRTZXR0aW5ncyI6eyIkaWQiOiIzMjAiLCJGb250U2l6ZSI6MTAsIkZvbnROYW1lIjoiQ2FsaWJyaSIsIklzQm9sZCI6ZmFsc2UsIklzSXRhbGljIjpmYWxzZSwiSXNVbmRlcmxpbmVkIjpmYWxzZSwiUGFyZW50U3R5bGUiOnsiJHJlZiI6IjczIn19LCJBdXRvU2l6ZSI6MCwiRm9yZWdyb3VuZCI6eyIkaWQiOiIzMjEiLCJDb2xvciI6eyIkaWQiOiIzMjI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MjMiLCJMaW5lQ29sb3IiOm51bGwsIkxpbmVXZWlnaHQiOjAuMCwiTGluZVR5cGUiOjAsIlBhcmVudFN0eWxlIjpudWxsfSwiUGFyZW50U3R5bGUiOnsiJHJlZiI6IjcyIn19LCJEYXRlRm9ybWF0Ijp7IiRpZCI6IjMyNCIsIkZvcm1hdFN0cmluZyI6Ik0tZC15eXl5IiwiU2VwYXJhdG9yIjoiLSIsIlVzZUludGVybmF0aW9uYWxEYXRlRm9ybWF0IjpmYWxzZX0sIklzVmlzaWJsZSI6dHJ1ZSwiUGFyZW50U3R5bGUiOnsiJHJlZiI6IjUzIn19LCJQb3NpdGlvbiI6eyIkaWQiOiIzMjUiLCJSYXRpbyI6MC4wLCJJc0N1c3RvbSI6ZmFsc2V9LCJJZCI6ImUyODRjOGMzLWY0YTMtNDQ0NC05YjdiLTlkYmZhZWYwZmRhOCIsIlRpdGxlIjoiRW50ZXIgeW91ciBtaWxlc3RvbmUgaGVyZSIsIk5vdGUiOm51bGwsIkh5cGVybGluayI6bnVsbCwiSXNDaGFuZ2VkIjpmYWxzZSwiSXNOZXciOmZhbHNlfSx7IiRpZCI6IjMyNiIsIkRhdGUiOiIyMDE2LTA3LTE0VDIzOjU5OjU5Ljk5OVoiLCJTdHlsZSI6eyIkaWQiOiIzMjciLCJTaGFwZSI6NywiQ29ubmVjdG9yTWFyZ2luIjp7IiRyZWYiOiI1NCJ9LCJDb25uZWN0b3JTdHlsZSI6eyIkaWQiOiIzMjgiLCJMaW5lQ29sb3IiOnsiJGlkIjoiMzI5IiwiJHR5cGUiOiJOTFJFLkNvbW1vbi5Eb20uU29saWRDb2xvckJydXNoLCBOTFJFLkNvbW1vbiIsIkNvbG9yIjp7IiRpZCI6IjMzMCIsIkEiOjI1NSwiUiI6MjM2LCJHIjoxMTIsIkIiOjIyfX0sIkxpbmVXZWlnaHQiOjEuMCwiTGluZVR5cGUiOjAsIlBhcmVudFN0eWxlIjp7IiRyZWYiOiI1NSJ9fSwiSXNCZWxvd1RpbWViYW5kIjpmYWxzZSwiSGlkZURhdGUiOmZhbHNlLCJTaGFwZVNpemUiOjAsIlNwYWNpbmciOjIuMCwiUGFkZGluZyI6eyIkcmVmIjoiNTgifSwiU2hhcGVTdHlsZSI6eyIkaWQiOiIzMzEiLCJNYXJnaW4iOnsiJHJlZiI6IjYwIn0sIlBhZGRpbmciOnsiJHJlZiI6IjYxIn0sIkJhY2tncm91bmQiOnsiJHJlZiI6IjMyOSJ9LCJJc1Zpc2libGUiOnRydWUsIldpZHRoIjoxMi4wLCJIZWlnaHQiOjE0LjAsIkJvcmRlclN0eWxlIjp7IiRpZCI6IjMzMiIsIkxpbmVDb2xvciI6eyIkcmVmIjoiNjMifSwiTGluZVdlaWdodCI6MC4wLCJMaW5lVHlwZSI6MCwiUGFyZW50U3R5bGUiOnsiJHJlZiI6IjYyIn19LCJQYXJlbnRTdHlsZSI6eyIkcmVmIjoiNTkifX0sIlRpdGxlU3R5bGUiOnsiJGlkIjoiMzMzIiwiRm9udFNldHRpbmdzIjp7IiRpZCI6IjMzNCIsIkZvbnRTaXplIjoxMSwiRm9udE5hbWUiOiJDYWxpYnJpIiwiSXNCb2xkIjp0cnVlLCJJc0l0YWxpYyI6ZmFsc2UsIklzVW5kZXJsaW5lZCI6ZmFsc2UsIlBhcmVudFN0eWxlIjp7IiRyZWYiOiI2NiJ9fSwiQXV0b1NpemUiOjIsIkZvcmVncm91bmQiOnsiJHJlZiI6IjY3In0sIk1heFdpZHRoIjo4OS41NzkzNjg1OTEzMDg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MzUiLCJMaW5lQ29sb3IiOm51bGwsIkxpbmVXZWlnaHQiOjAuMCwiTGluZVR5cGUiOjAsIlBhcmVudFN0eWxlIjpudWxsfSwiUGFyZW50U3R5bGUiOnsiJHJlZiI6IjY1In19LCJEYXRlU3R5bGUiOnsiJGlkIjoiMzM2IiwiRm9udFNldHRpbmdzIjp7IiRpZCI6IjMzNyIsIkZvbnRTaXplIjoxMCwiRm9udE5hbWUiOiJDYWxpYnJpIiwiSXNCb2xkIjpmYWxzZSwiSXNJdGFsaWMiOmZhbHNlLCJJc1VuZGVybGluZWQiOmZhbHNlLCJQYXJlbnRTdHlsZSI6eyIkcmVmIjoiNzMifX0sIkF1dG9TaXplIjowLCJGb3JlZ3JvdW5kIjp7IiRpZCI6IjMzOCIsIkNvbG9yIjp7IiRpZCI6IjMzOSIsIkEiOjI1NSwiUiI6MjM2LCJHIjoxMTIsIkIiOjI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QwIiwiTGluZUNvbG9yIjpudWxsLCJMaW5lV2VpZ2h0IjowLjAsIkxpbmVUeXBlIjowLCJQYXJlbnRTdHlsZSI6bnVsbH0sIlBhcmVudFN0eWxlIjp7IiRyZWYiOiI3MiJ9fSwiRGF0ZUZvcm1hdCI6eyIkaWQiOiIzNDEiLCJGb3JtYXRTdHJpbmciOiJNLWQteXl5eSIsIlNlcGFyYXRvciI6Ii0iLCJVc2VJbnRlcm5hdGlvbmFsRGF0ZUZvcm1hdCI6ZmFsc2V9LCJJc1Zpc2libGUiOnRydWUsIlBhcmVudFN0eWxlIjp7IiRyZWYiOiI1MyJ9fSwiUG9zaXRpb24iOnsiJGlkIjoiMzQyIiwiUmF0aW8iOjAuMCwiSXNDdXN0b20iOmZhbHNlfSwiSWQiOiJhNzJhMWU4My1mNDIzLTRmOWItOWY3Ny1hMTVkMjMxM2U2ZGMiLCJUaXRsZSI6IkVudGVyIHlvdXIgbWlsZXN0b25lIGhlcmUiLCJOb3RlIjpudWxsLCJIeXBlcmxpbmsiOm51bGwsIklzQ2hhbmdlZCI6ZmFsc2UsIklzTmV3IjpmYWxzZX1dLCJUYXNrcyI6W10sIlNldHRpbmdzIjp7IiRpZCI6IjM0MyIsIkltcGFPcHRpb25zIjp7IiRpZCI6IjM0NC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X0="/>
  <p:tag name="__MASTER" val="__part_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QaGFzZXMiLCJJc1RlbXBsYXRlIjpmYWxzZSwiVmVyc2lvbiI6eyIkaWQiOiIyIiwiVmVyc2lvbiI6IjMuMC4xIiwiT3JpZ2luYWxBc3NlbWJseVZlcnNpb24iOiIzLjAxLjAyLjAwIiwiRWRpdGlvbiI6IlBsdXMiLCJJc1BsdXNFZGl0aW9uIjp0cnV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NTYsIkIiOjI4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NCwiRm9udE5hbWUiOiJDYWxpYnJpIiwiSXNCb2xkIjp0cnVlLCJJc0l0YWxpYyI6ZmFsc2UsIklzVW5kZXJsaW5lZCI6ZmFsc2UsIlBhcmVudFN0eWxlIjpudWxsfSwiQXV0b1NpemUiOjAsIkZvcmVncm91bmQiOnsiJGlkIjoiMTUiLCJDb2xvciI6eyIkaWQiOiIxNiIsIkEiOjI1NSwiUiI6NTcsIkciOjQ4LCJCIjo0Mn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nRydWUsIldpZHRoIjowLjAsIkhlaWdodCI6MC4wLCJCb3JkZXJTdHlsZSI6bnVsbCwiUGFyZW50U3R5bGUiOm51bGx9LCJMZWZ0RW5kQ2Fwc1N0eWxlIjp7IiRpZCI6IjIxIiwiRm9udFNldHRpbmdzIjp7IiRpZCI6IjIyIiwiRm9udFNpemUiOjE0LCJGb250TmFtZSI6IkNhbGlicmkiLCJJc0JvbGQiOnRydWUsIklzSXRhbGljIjpmYWxzZSwiSXNVbmRlcmxpbmVkIjpmYWxzZSwiUGFyZW50U3R5bGUiOm51bGx9LCJBdXRvU2l6ZSI6MCwiRm9yZWdyb3VuZCI6eyIkaWQiOiIyMyIsIkNvbG9yIjp7IiRpZCI6IjI0IiwiQSI6MjU1LCJSIjo1NywiRyI6NDgsIkIiOjQy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w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MiwiRm9udE5hbWUiOiJDYWxpYnJpIiwiSXNCb2xkIjp0cnV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EwLCJHIjoyMDQsIkIiOjIwMn19LCJBcHBlbmRZZWFyT25ZZWFyQ2hhbmdlIjp0cnVlLCJFbGFwc2VkVGltZUZvcm1hdCI6MSwiVG9kYXlNYXJrZXJQb3NpdGlvbiI6MywiUXVpY2tQb3NpdGlvbiI6MywiQWJzb2x1dGVQb3NpdGlvbiI6Mjk3LjAsIk1hcmdpbiI6eyIkaWQiOiI0OSIsIlRvcCI6MCwiTGVmdCI6MTAsIlJpZ2h0IjoxMCwiQm90dG9tIjowfSwiUGFkZGluZyI6eyIkaWQiOiI1MCIsIlRvcCI6MCwiTGVmdCI6MCwiUmlnaHQiOjAsIkJvdHRvbSI6MH0sIkJhY2tncm91bmQiOnsiJGlkIjoiNTEiLCJDb2xvciI6eyIkaWQiOiI1MiIsIkEiOjI1NSwiUiI6MTc4LCJHIjoxNzgsIkIiOjE3OH19LCJJc1Zpc2libGUiOnRydWUsIldpZHRoIjowLjAsIkhlaWdodCI6MC4wLCJCb3JkZXJTdHlsZSI6bnVsbCwiUGFyZW50U3R5bGUiOm51bGx9LCJEZWZhdWx0TWlsZXN0b25lU3R5bGUiOnsiJGlkIjoiNTMiLCJTaGFwZSI6Ny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CwiRyI6ODQsIkIiOjEw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tZC15eXl5IiwiU2VwYXJhdG9yIjoiLSIsIlVzZUludGVybmF0aW9uYWxEYXRlRm9ybWF0IjpmYWxzZX0sIklzVmlzaWJsZSI6dHJ1ZSwiUGFyZW50U3R5bGUiOm51bGx9LCJEZWZhdWx0VGFza1N0eWxlIjp7IiRpZCI6IjgwIiwiU2hhcGUiOjAsIlNoYXBlVGhpY2tuZXNzIjoy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csIkciOjEyNSwiQiI6ND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iwiRW5kRGF0ZVBvc2l0aW9uIjoyLCJUaXRsZVBvc2l0aW9uIjo0LCJEdXJhdGlvblBvc2l0aW9uIjo2LCJQZXJjZW50YWdlQ29tcGxldGVkUG9zaXRpb24iOjYsIlNwYWNpbmciOjUsIklzQmVsb3dUaW1lYmFuZCI6ZmFsc2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Iy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3MjAuMCwiTWF4SGVpZ2h0IjoiSW5maW5pdHkiLCJTbWFydEZvcmVncm91bmRJc0FjdGl2ZSI6dHJ1ZSwiSG9yaXpvbnRhbEFsaWdubWVudCI6MS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2OCwiRyI6ODQsIkIiOjEw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dHJ1ZX0sIlNjYWxlIjp7IiRpZCI6IjEyMiIsIlN0YXJ0RGF0ZSI6IjIwMTQtMTEtMTZUMjM6NTk6NTkuOTk5WiIsIkVuZERhdGUiOiIyMDE2LTA3LTE0VDIzOjU5OjU5Ljk5OVoiLCJGb3JtYXQiOiJNTSIsIlR5cGUiOjMsIkF1dG9EYXRlUmFuZ2UiOnRydWUsIldvcmtpbmdEYXlzIjozMSwiVG9kYXlNYXJrZXJUZXh0IjoiVG9kYXkiLCJBdXRvU2NhbGVUeXBlIjpmYWxzZX0sIk1pbGVzdG9uZXMiOlt7IiRpZCI6IjEyMyIsIkRhdGUiOiIyMDE0LTExLTE2VDIzOjU5OjU5Ljk5OVoiLCJTdHlsZSI6eyIkaWQiOiIxMjQiLCJTaGFwZSI6NywiQ29ubmVjdG9yTWFyZ2luIjp7IiRyZWYiOiI1NCJ9LCJDb25uZWN0b3JTdHlsZSI6eyIkaWQiOiIxMjUiLCJMaW5lQ29sb3IiOnsiJGlkIjoiMTI2IiwiJHR5cGUiOiJOTFJFLkNvbW1vbi5Eb20uU29saWRDb2xvckJydXNoLCBOTFJFLkNvbW1vbiIsIkNvbG9yIjp7IiRpZCI6IjEyNyIsIkEiOjg5LCJSIjoyMzAsIkciOjcyLCJCIjozNX19LCJMaW5lV2VpZ2h0IjoxLjAsIkxpbmVUeXBlIjowLCJQYXJlbnRTdHlsZSI6eyIkcmVmIjoiNTUifX0sIklzQmVsb3dUaW1lYmFuZCI6ZmFsc2UsIkhpZGVEYXRlIjpmYWxzZSwiU2hhcGVTaXplIjowLCJTcGFjaW5nIjoyLjAsIlBhZGRpbmciOnsiJHJlZiI6IjU4In0sIlNoYXBlU3R5bGUiOnsiJGlkIjoiMTI4IiwiTWFyZ2luIjp7IiRyZWYiOiI2MCJ9LCJQYWRkaW5nIjp7IiRyZWYiOiI2MSJ9LCJCYWNrZ3JvdW5kIjp7IiRpZCI6IjEyOSIsIkNvbG9yIjp7IiRpZCI6IjEzMCIsIkEiOjI1NSwiUiI6MjMwLCJHIjo3MiwiQiI6MzV9fSwiSXNWaXNpYmxlIjp0cnVlLCJXaWR0aCI6MTIuMCwiSGVpZ2h0IjoxNC4wLCJCb3JkZXJTdHlsZSI6eyIkaWQiOiIxMzEiLCJMaW5lQ29sb3IiOnsiJHJlZiI6IjYzIn0sIkxpbmVXZWlnaHQiOjAuMCwiTGluZVR5cGUiOjAsIlBhcmVudFN0eWxlIjp7IiRyZWYiOiI2MiJ9fSwiUGFyZW50U3R5bGUiOnsiJHJlZiI6IjU5In19LCJUaXRsZVN0eWxlIjp7IiRpZCI6IjEzMiIsIkZvbnRTZXR0aW5ncyI6eyIkaWQiOiIxMz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kNhbGlicmkiLCJJc0JvbGQiOmZhbHNlLCJJc0l0YWxpYyI6ZmFsc2UsIklzVW5kZXJsaW5lZCI6ZmFsc2UsIlBhcmVudFN0eWxlIjp7IiRyZWYiOiI3MyJ9fSwiQXV0b1NpemUiOjAsIkZvcmVncm91bmQiOnsiJGlkIjoiMTM3IiwiQ29sb3IiOnsiJGlkIjoiMTM4IiwiQSI6MjU1LCJSIjoyMzAsIkciOjcyLCJCIjozNX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OSIsIkxpbmVDb2xvciI6bnVsbCwiTGluZVdlaWdodCI6MC4wLCJMaW5lVHlwZSI6MCwiUGFyZW50U3R5bGUiOm51bGx9LCJQYXJlbnRTdHlsZSI6eyIkcmVmIjoiNzIifX0sIkRhdGVGb3JtYXQiOnsiJGlkIjoiMTQwIiwiRm9ybWF0U3RyaW5nIjoiTS1kLXl5eXkiLCJTZXBhcmF0b3IiOiItIiwiVXNlSW50ZXJuYXRpb25hbERhdGVGb3JtYXQiOmZhbHNlfSwiSXNWaXNpYmxlIjp0cnVlLCJQYXJlbnRTdHlsZSI6eyIkcmVmIjoiNTMifX0sIlBvc2l0aW9uIjp7IiRpZCI6IjE0MSIsIlJhdGlvIjowLjAsIklzQ3VzdG9tIjpmYWxzZX0sIklkIjoiNDc0ZDI5NzEtOThkNS00MjVjLTk0ODctZTlhYmRjNDAxZDhkIiwiVGl0bGUiOiJFbnRlciB5b3VyIG1pbGVzdG9uZSBoZXJlIiwiTm90ZSI6bnVsbCwiSHlwZXJsaW5rIjpudWxsLCJJc0NoYW5nZWQiOmZhbHNlLCJJc05ldyI6ZmFsc2V9LHsiJGlkIjoiMTQyIiwiRGF0ZSI6IjIwMTUtMDItMDFUMjM6NTk6NTkuOTk5WiIsIlN0eWxlIjp7IiRpZCI6IjE0MyIsIlNoYXBlIjozLCJDb25uZWN0b3JNYXJnaW4iOnsiJHJlZiI6IjU0In0sIkNvbm5lY3RvclN0eWxlIjp7IiRpZCI6IjE0NCIsIkxpbmVDb2xvciI6eyIkaWQiOiIxNDUiLCIkdHlwZSI6Ik5MUkUuQ29tbW9uLkRvbS5Tb2xpZENvbG9yQnJ1c2gsIE5MUkUuQ29tbW9uIiwiQ29sb3IiOnsiJGlkIjoiMTQ2IiwiQSI6MjU1LCJSIjoyNTUsIkciOjIwMiwiQiI6OH19LCJMaW5lV2VpZ2h0IjoxLjAsIkxpbmVUeXBlIjowLCJQYXJlbnRTdHlsZSI6eyIkcmVmIjoiNTUifX0sIklzQmVsb3dUaW1lYmFuZCI6ZmFsc2UsIkhpZGVEYXRlIjpmYWxzZSwiU2hhcGVTaXplIjowLCJTcGFjaW5nIjoyLjAsIlBhZGRpbmciOnsiJHJlZiI6IjU4In0sIlNoYXBlU3R5bGUiOnsiJGlkIjoiMTQ3IiwiTWFyZ2luIjp7IiRyZWYiOiI2MCJ9LCJQYWRkaW5nIjp7IiRyZWYiOiI2MSJ9LCJCYWNrZ3JvdW5kIjp7IiRpZCI6IjE0OCIsIkNvbG9yIjp7IiRpZCI6IjE0OSIsIkEiOjI1NSwiUiI6MjMwLCJHIjo3MiwiQiI6MzV9fSwiSXNWaXNpYmxlIjp0cnVlLCJXaWR0aCI6MTIuMCwiSGVpZ2h0IjoxNC4wLCJCb3JkZXJTdHlsZSI6eyIkaWQiOiIxNTAiLCJMaW5lQ29sb3IiOnsiJHJlZiI6IjYzIn0sIkxpbmVXZWlnaHQiOjAuMCwiTGluZVR5cGUiOjAsIlBhcmVudFN0eWxlIjp7IiRyZWYiOiI2MiJ9fSwiUGFyZW50U3R5bGUiOnsiJHJlZiI6IjU5In19LCJUaXRsZVN0eWxlIjp7IiRpZCI6IjE1MSIsIkZvbnRTZXR0aW5ncyI6eyIkaWQiOiIxNTI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NhbGlicmkiLCJJc0JvbGQiOmZhbHNlLCJJc0l0YWxpYyI6ZmFsc2UsIklzVW5kZXJsaW5lZCI6ZmFsc2UsIlBhcmVudFN0eWxlIjp7IiRyZWYiOiI3MyJ9fSwiQXV0b1NpemUiOjAsIkZvcmVncm91bmQiOnsiJGlkIjoiMTU2IiwiQ29sb3IiOnsiJGlkIjoiMTU3IiwiQSI6MjU1LCJSIjoxOTcsIkciOjE1NSwiQiI6MH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OCIsIkxpbmVDb2xvciI6bnVsbCwiTGluZVdlaWdodCI6MC4wLCJMaW5lVHlwZSI6MCwiUGFyZW50U3R5bGUiOm51bGx9LCJQYXJlbnRTdHlsZSI6eyIkcmVmIjoiNzIifX0sIkRhdGVGb3JtYXQiOnsiJGlkIjoiMTU5IiwiRm9ybWF0U3RyaW5nIjoiTS1kLXl5eXkiLCJTZXBhcmF0b3IiOiItIiwiVXNlSW50ZXJuYXRpb25hbERhdGVGb3JtYXQiOmZhbHNlfSwiSXNWaXNpYmxlIjp0cnVlLCJQYXJlbnRTdHlsZSI6eyIkcmVmIjoiNTMifX0sIlBvc2l0aW9uIjp7IiRpZCI6IjE2MCIsIlJhdGlvIjowLjAsIklzQ3VzdG9tIjpmYWxzZX0sIklkIjoiMDU3ZDMzMzktYzg3OS00NDRlLTk3MjQtYzliYmI2NmQ1ZmEyIiwiVGl0bGUiOiJFbnRlciB5b3VyIG1pbGVzdG9uZSBoZXJlIiwiTm90ZSI6bnVsbCwiSHlwZXJsaW5rIjpudWxsLCJJc0NoYW5nZWQiOmZhbHNlLCJJc05ldyI6ZmFsc2V9LHsiJGlkIjoiMTYxIiwiRGF0ZSI6IjIwMTUtMDQtMjlUMjM6NTk6NTkuOTk5WiIsIlN0eWxlIjp7IiRpZCI6IjE2MiIsIlNoYXBlIjo3LCJDb25uZWN0b3JNYXJnaW4iOnsiJHJlZiI6IjU0In0sIkNvbm5lY3RvclN0eWxlIjp7IiRpZCI6IjE2MyIsIkxpbmVDb2xvciI6eyIkaWQiOiIxNjQiLCIkdHlwZSI6Ik5MUkUuQ29tbW9uLkRvbS5Tb2xpZENvbG9yQnJ1c2gsIE5MUkUuQ29tbW9uIiwiQ29sb3IiOnsiJGlkIjoiMTY1IiwiQSI6MjU1LCJSIjoyNDgsIkciOjE0NywiQiI6Mjl9fSwiTGluZVdlaWdodCI6MS4wLCJMaW5lVHlwZSI6MCwiUGFyZW50U3R5bGUiOnsiJHJlZiI6IjU1In19LCJJc0JlbG93VGltZWJhbmQiOmZhbHNlLCJIaWRlRGF0ZSI6ZmFsc2UsIlNoYXBlU2l6ZSI6MCwiU3BhY2luZyI6Mi4wLCJQYWRkaW5nIjp7IiRyZWYiOiI1OCJ9LCJTaGFwZVN0eWxlIjp7IiRpZCI6IjE2NiIsIk1hcmdpbiI6eyIkcmVmIjoiNjAifSwiUGFkZGluZyI6eyIkcmVmIjoiNjEifSwiQmFja2dyb3VuZCI6eyIkcmVmIjoiMTY0In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AiLCJMaW5lQ29sb3IiOm51bGwsIkxpbmVXZWlnaHQiOjAuMCwiTGluZVR5cGUiOjAsIlBhcmVudFN0eWxlIjpudWxsfSwiUGFyZW50U3R5bGUiOnsiJHJlZiI6IjY1In19LCJEYXRlU3R5bGUiOnsiJGlkIjoiMTcxIiwiRm9udFNldHRpbmdzIjp7IiRpZCI6IjE3MiIsIkZvbnRTaXplIjoxMCwiRm9udE5hbWUiOiJDYWxpYnJpIiwiSXNCb2xkIjpmYWxzZSwiSXNJdGFsaWMiOmZhbHNlLCJJc1VuZGVybGluZWQiOmZhbHNlLCJQYXJlbnRTdHlsZSI6eyIkcmVmIjoiNzMifX0sIkF1dG9TaXplIjowLCJGb3JlZ3JvdW5kIjp7IiRpZCI6IjE3MyIsIkNvbG9yIjp7IiRpZCI6IjE3NC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c1IiwiTGluZUNvbG9yIjpudWxsLCJMaW5lV2VpZ2h0IjowLjAsIkxpbmVUeXBlIjowLCJQYXJlbnRTdHlsZSI6bnVsbH0sIlBhcmVudFN0eWxlIjp7IiRyZWYiOiI3MiJ9fSwiRGF0ZUZvcm1hdCI6eyIkaWQiOiIxNzYiLCJGb3JtYXRTdHJpbmciOiJNLWQteXl5eSIsIlNlcGFyYXRvciI6Ii0iLCJVc2VJbnRlcm5hdGlvbmFsRGF0ZUZvcm1hdCI6ZmFsc2V9LCJJc1Zpc2libGUiOnRydWUsIlBhcmVudFN0eWxlIjp7IiRyZWYiOiI1MyJ9fSwiUG9zaXRpb24iOnsiJGlkIjoiMTc3IiwiUmF0aW8iOjAuMCwiSXNDdXN0b20iOmZhbHNlfSwiSWQiOiIyM2FiZTY0My1kNzY2LTRjMTYtYTg3ZC0wOTkzODc2Y2IzMGEiLCJUaXRsZSI6IkVudGVyIHlvdXIgbWlsZXN0b25lIGhlcmUiLCJOb3RlIjpudWxsLCJIeXBlcmxpbmsiOm51bGwsIklzQ2hhbmdlZCI6ZmFsc2UsIklzTmV3IjpmYWxzZX0seyIkaWQiOiIxNzgiLCJEYXRlIjoiMjAxNS0wNi0xN1QyMzo1OTo1OS45OTlaIiwiU3R5bGUiOnsiJGlkIjoiMTc5IiwiU2hhcGUiOjcsIkNvbm5lY3Rvck1hcmdpbiI6eyIkcmVmIjoiNTQifSwiQ29ubmVjdG9yU3R5bGUiOnsiJGlkIjoiMTgwIiwiTGluZUNvbG9yIjp7IiRpZCI6IjE4MSIsIiR0eXBlIjoiTkxSRS5Db21tb24uRG9tLlNvbGlkQ29sb3JCcnVzaCwgTkxSRS5Db21tb24iLCJDb2xvciI6eyIkaWQiOiIxODIiLCJBIjoyNTUsIlIiOjIwNiwiRyI6MTQxLCJCIjo2Mn19LCJMaW5lV2VpZ2h0IjoxLjAsIkxpbmVUeXBlIjowLCJQYXJlbnRTdHlsZSI6eyIkcmVmIjoiNTUifX0sIklzQmVsb3dUaW1lYmFuZCI6ZmFsc2UsIkhpZGVEYXRlIjpmYWxzZSwiU2hhcGVTaXplIjowLCJTcGFjaW5nIjoyLjAsIlBhZGRpbmciOnsiJHJlZiI6IjU4In0sIlNoYXBlU3R5bGUiOnsiJGlkIjoiMTgzIiwiTWFyZ2luIjp7IiRyZWYiOiI2MCJ9LCJQYWRkaW5nIjp7IiRyZWYiOiI2MSJ9LCJCYWNrZ3JvdW5kIjp7IiRpZCI6IjE4NCIsIkNvbG9yIjp7IiRpZCI6IjE4NSIsIkEiOjI1NSwiUiI6MTU2LCJHIjoxMDYsIkIiOjEwNn19LCJJc1Zpc2libGUiOnRydWUsIldpZHRoIjoxMi4wLCJIZWlnaHQiOjE0LjAsIkJvcmRlclN0eWxlIjp7IiRpZCI6IjE4NiIsIkxpbmVDb2xvciI6eyIkcmVmIjoiNjMifSwiTGluZVdlaWdodCI6MC4wLCJMaW5lVHlwZSI6MCwiUGFyZW50U3R5bGUiOnsiJHJlZiI6IjYyIn19LCJQYXJlbnRTdHlsZSI6eyIkcmVmIjoiNTkifX0sIlRpdGxlU3R5bGUiOnsiJGlkIjoiMTg3IiwiRm9udFNldHRpbmdzIjp7IiRpZCI6IjE4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g5IiwiTGluZUNvbG9yIjpudWxsLCJMaW5lV2VpZ2h0IjowLjAsIkxpbmVUeXBlIjowLCJQYXJlbnRTdHlsZSI6bnVsbH0sIlBhcmVudFN0eWxlIjp7IiRyZWYiOiI2NSJ9fSwiRGF0ZVN0eWxlIjp7IiRpZCI6IjE5MCIsIkZvbnRTZXR0aW5ncyI6eyIkaWQiOiIxOTEiLCJGb250U2l6ZSI6MTAsIkZvbnROYW1lIjoiQ2FsaWJyaSIsIklzQm9sZCI6ZmFsc2UsIklzSXRhbGljIjpmYWxzZSwiSXNVbmRlcmxpbmVkIjpmYWxzZSwiUGFyZW50U3R5bGUiOnsiJHJlZiI6IjczIn19LCJBdXRvU2l6ZSI6MCwiRm9yZWdyb3VuZCI6eyIkaWQiOiIxOTIiLCJDb2xvciI6eyIkaWQiOiIxOTM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QiLCJMaW5lQ29sb3IiOm51bGwsIkxpbmVXZWlnaHQiOjAuMCwiTGluZVR5cGUiOjAsIlBhcmVudFN0eWxlIjpudWxsfSwiUGFyZW50U3R5bGUiOnsiJHJlZiI6IjcyIn19LCJEYXRlRm9ybWF0Ijp7IiRpZCI6IjE5NSIsIkZvcm1hdFN0cmluZyI6Ik0tZC15eXl5IiwiU2VwYXJhdG9yIjoiLSIsIlVzZUludGVybmF0aW9uYWxEYXRlRm9ybWF0IjpmYWxzZX0sIklzVmlzaWJsZSI6dHJ1ZSwiUGFyZW50U3R5bGUiOnsiJHJlZiI6IjUzIn19LCJQb3NpdGlvbiI6eyIkaWQiOiIxOTYiLCJSYXRpbyI6MC4wLCJJc0N1c3RvbSI6ZmFsc2V9LCJJZCI6ImUxYzdjZjg0LWM1ODktNDdlMi05ZDM5LWI4YWU2MGY0NTQ5OCIsIlRpdGxlIjoiRW50ZXIgeW91ciBtaWxlc3RvbmUgaGVyZSIsIk5vdGUiOm51bGwsIkh5cGVybGluayI6bnVsbCwiSXNDaGFuZ2VkIjpmYWxzZSwiSXNOZXciOmZhbHNlfSx7IiRpZCI6IjE5NyIsIkRhdGUiOiIyMDE1LTA4LTA1VDIzOjU5OjU5Ljk5OVoiLCJTdHlsZSI6eyIkaWQiOiIxOTgiLCJTaGFwZSI6MTIsIkNvbm5lY3Rvck1hcmdpbiI6eyIkcmVmIjoiNTQifSwiQ29ubmVjdG9yU3R5bGUiOnsiJGlkIjoiMTk5IiwiTGluZUNvbG9yIjp7IiRpZCI6IjIwMCIsIiR0eXBlIjoiTkxSRS5Db21tb24uRG9tLlNvbGlkQ29sb3JCcnVzaCwgTkxSRS5Db21tb24iLCJDb2xvciI6eyIkaWQiOiIyMDEiLCJBIjoyNTUsIlIiOjIzNiwiRyI6MTEyLCJCIjoyMn19LCJMaW5lV2VpZ2h0IjoxLjAsIkxpbmVUeXBlIjowLCJQYXJlbnRTdHlsZSI6eyIkcmVmIjoiNTUifX0sIklzQmVsb3dUaW1lYmFuZCI6ZmFsc2UsIkhpZGVEYXRlIjpmYWxzZSwiU2hhcGVTaXplIjowLCJTcGFjaW5nIjoyLjAsIlBhZGRpbmciOnsiJHJlZiI6IjU4In0sIlNoYXBlU3R5bGUiOnsiJGlkIjoiMjAyIiwiTWFyZ2luIjp7IiRyZWYiOiI2MCJ9LCJQYWRkaW5nIjp7IiRyZWYiOiI2MSJ9LCJCYWNrZ3JvdW5kIjp7IiRpZCI6IjIwMyIsIkNvbG9yIjp7IiRpZCI6IjIwNCIsIkEiOjI1NSwiUiI6MjM2LCJHIjoxMTIsIkIiOjIyfX0sIklzVmlzaWJsZSI6dHJ1ZSwiV2lkdGgiOjEyLjAsIkhlaWdodCI6MTQuMCwiQm9yZGVyU3R5bGUiOnsiJGlkIjoiMjA1IiwiTGluZUNvbG9yIjp7IiRyZWYiOiI2MyJ9LCJMaW5lV2VpZ2h0IjowLjAsIkxpbmVUeXBlIjowLCJQYXJlbnRTdHlsZSI6eyIkcmVmIjoiNjIifX0sIlBhcmVudFN0eWxlIjp7IiRyZWYiOiI1OSJ9fSwiVGl0bGVTdHlsZSI6eyIkaWQiOiIyMDYiLCJGb250U2V0dGluZ3MiOnsiJGlkIjoiMjA3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giLCJMaW5lQ29sb3IiOm51bGwsIkxpbmVXZWlnaHQiOjAuMCwiTGluZVR5cGUiOjAsIlBhcmVudFN0eWxlIjpudWxsfSwiUGFyZW50U3R5bGUiOnsiJHJlZiI6IjY1In19LCJEYXRlU3R5bGUiOnsiJGlkIjoiMjA5IiwiRm9udFNldHRpbmdzIjp7IiRpZCI6IjIxMCIsIkZvbnRTaXplIjoxMCwiRm9udE5hbWUiOiJDYWxpYnJpIiwiSXNCb2xkIjpmYWxzZSwiSXNJdGFsaWMiOmZhbHNlLCJJc1VuZGVybGluZWQiOmZhbHNlLCJQYXJlbnRTdHlsZSI6eyIkcmVmIjoiNzMifX0sIkF1dG9TaXplIjowLCJGb3JlZ3JvdW5kIjp7IiRpZCI6IjIxMSIsIkNvbG9yIjp7IiRpZCI6IjIxMi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zIiwiTGluZUNvbG9yIjpudWxsLCJMaW5lV2VpZ2h0IjowLjAsIkxpbmVUeXBlIjowLCJQYXJlbnRTdHlsZSI6bnVsbH0sIlBhcmVudFN0eWxlIjp7IiRyZWYiOiI3MiJ9fSwiRGF0ZUZvcm1hdCI6eyIkaWQiOiIyMTQiLCJGb3JtYXRTdHJpbmciOiJNLWQteXl5eSIsIlNlcGFyYXRvciI6Ii0iLCJVc2VJbnRlcm5hdGlvbmFsRGF0ZUZvcm1hdCI6ZmFsc2V9LCJJc1Zpc2libGUiOnRydWUsIlBhcmVudFN0eWxlIjp7IiRyZWYiOiI1MyJ9fSwiUG9zaXRpb24iOnsiJGlkIjoiMjE1IiwiUmF0aW8iOjAuMCwiSXNDdXN0b20iOmZhbHNlfSwiSWQiOiJjY2ViYTgxZS0wMjY2LTQ1YWUtOWRlNS1jNjNhZTRhZDQ3NzgiLCJUaXRsZSI6IkVudGVyIHlvdXIgbWlsZXN0b25lIGhlcmUiLCJOb3RlIjpudWxsLCJIeXBlcmxpbmsiOm51bGwsIklzQ2hhbmdlZCI6ZmFsc2UsIklzTmV3IjpmYWxzZX0seyIkaWQiOiIyMTYiLCJEYXRlIjoiMjAxNS0xMC0yM1QyMzo1OTo1OS45OTlaIiwiU3R5bGUiOnsiJGlkIjoiMjE3IiwiU2hhcGUiOjYsIkNvbm5lY3Rvck1hcmdpbiI6eyIkcmVmIjoiNTQifSwiQ29ubmVjdG9yU3R5bGUiOnsiJGlkIjoiMjE4IiwiTGluZUNvbG9yIjp7IiRpZCI6IjIxOSIsIiR0eXBlIjoiTkxSRS5Db21tb24uRG9tLlNvbGlkQ29sb3JCcnVzaCwgTkxSRS5Db21tb24iLCJDb2xvciI6eyIkaWQiOiIyMjAiLCJBIjoyNTUsIlIiOjIzMCwiRyI6NzIsIkIiOjM1fX0sIkxpbmVXZWlnaHQiOjEuMCwiTGluZVR5cGUiOjAsIlBhcmVudFN0eWxlIjp7IiRyZWYiOiI1NSJ9fSwiSXNCZWxvd1RpbWViYW5kIjpmYWxzZSwiSGlkZURhdGUiOmZhbHNlLCJTaGFwZVNpemUiOjAsIlNwYWNpbmciOjIuMCwiUGFkZGluZyI6eyIkcmVmIjoiNTgifSwiU2hhcGVTdHlsZSI6eyIkaWQiOiIyMjEiLCJNYXJnaW4iOnsiJHJlZiI6IjYwIn0sIlBhZGRpbmciOnsiJHJlZiI6IjYxIn0sIkJhY2tncm91bmQiOnsiJGlkIjoiMjIyIiwiQ29sb3IiOnsiJGlkIjoiMjIzIiwiQSI6MjU1LCJSIjoyMzAsIkciOjcyLCJCIjozNX19LCJJc1Zpc2libGUiOnRydWUsIldpZHRoIjoxMi4wLCJIZWlnaHQiOjE0LjAsIkJvcmRlclN0eWxlIjp7IiRpZCI6IjIyNCIsIkxpbmVDb2xvciI6eyIkcmVmIjoiNjMifSwiTGluZVdlaWdodCI6MC4wLCJMaW5lVHlwZSI6MCwiUGFyZW50U3R5bGUiOnsiJHJlZiI6IjYyIn19LCJQYXJlbnRTdHlsZSI6eyIkcmVmIjoiNTkifX0sIlRpdGxlU3R5bGUiOnsiJGlkIjoiMjI1IiwiRm9udFNldHRpbmdzIjp7IiRpZCI6IjIyNi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3IiwiTGluZUNvbG9yIjpudWxsLCJMaW5lV2VpZ2h0IjowLjAsIkxpbmVUeXBlIjowLCJQYXJlbnRTdHlsZSI6bnVsbH0sIlBhcmVudFN0eWxlIjp7IiRyZWYiOiI2NSJ9fSwiRGF0ZVN0eWxlIjp7IiRpZCI6IjIyOCIsIkZvbnRTZXR0aW5ncyI6eyIkaWQiOiIyMjkiLCJGb250U2l6ZSI6MTAsIkZvbnROYW1lIjoiQ2FsaWJyaSIsIklzQm9sZCI6ZmFsc2UsIklzSXRhbGljIjpmYWxzZSwiSXNVbmRlcmxpbmVkIjpmYWxzZSwiUGFyZW50U3R5bGUiOnsiJHJlZiI6IjczIn19LCJBdXRvU2l6ZSI6MCwiRm9yZWdyb3VuZCI6eyIkaWQiOiIyMzAiLCJDb2xvciI6eyIkaWQiOiIyMzEiLCJBIjoyNTUsIlIiOjIzMCwiRyI6NzIsIkIiOjM1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MyIiwiTGluZUNvbG9yIjpudWxsLCJMaW5lV2VpZ2h0IjowLjAsIkxpbmVUeXBlIjowLCJQYXJlbnRTdHlsZSI6bnVsbH0sIlBhcmVudFN0eWxlIjp7IiRyZWYiOiI3MiJ9fSwiRGF0ZUZvcm1hdCI6eyIkaWQiOiIyMzMiLCJGb3JtYXRTdHJpbmciOiJNLWQteXl5eSIsIlNlcGFyYXRvciI6Ii0iLCJVc2VJbnRlcm5hdGlvbmFsRGF0ZUZvcm1hdCI6ZmFsc2V9LCJJc1Zpc2libGUiOnRydWUsIlBhcmVudFN0eWxlIjp7IiRyZWYiOiI1MyJ9fSwiUG9zaXRpb24iOnsiJGlkIjoiMjM0IiwiUmF0aW8iOjAuMCwiSXNDdXN0b20iOmZhbHNlfSwiSWQiOiJlYzVlNjhkMi00NjFlLTQ0YjEtYTY3YS0yZmFlNWRjYmFhMGYiLCJUaXRsZSI6IkVudGVyIHlvdXIgbWlsZXN0b25lIGhlcmUiLCJOb3RlIjpudWxsLCJIeXBlcmxpbmsiOm51bGwsIklzQ2hhbmdlZCI6ZmFsc2UsIklzTmV3IjpmYWxzZX0seyIkaWQiOiIyMzUiLCJEYXRlIjoiMjAxNS0xMS0xMVQyMzo1OTo1OS45OTlaIiwiU3R5bGUiOnsiJGlkIjoiMjM2IiwiU2hhcGUiOjYsIkNvbm5lY3Rvck1hcmdpbiI6eyIkcmVmIjoiNTQifSwiQ29ubmVjdG9yU3R5bGUiOnsiJGlkIjoiMjM3IiwiTGluZUNvbG9yIjp7IiRpZCI6IjIzOCIsIiR0eXBlIjoiTkxSRS5Db21tb24uRG9tLlNvbGlkQ29sb3JCcnVzaCwgTkxSRS5Db21tb24iLCJDb2xvciI6eyIkaWQiOiIyMzkiLCJBIjoyNTUsIlIiOjE1NiwiRyI6MTA2LCJCIjoxMDZ9fSwiTGluZVdlaWdodCI6MS4wLCJMaW5lVHlwZSI6MCwiUGFyZW50U3R5bGUiOnsiJHJlZiI6IjU1In19LCJJc0JlbG93VGltZWJhbmQiOmZhbHNlLCJIaWRlRGF0ZSI6ZmFsc2UsIlNoYXBlU2l6ZSI6MCwiU3BhY2luZyI6Mi4wLCJQYWRkaW5nIjp7IiRyZWYiOiI1OCJ9LCJTaGFwZVN0eWxlIjp7IiRpZCI6IjI0MCIsIk1hcmdpbiI6eyIkcmVmIjoiNjAifSwiUGFkZGluZyI6eyIkcmVmIjoiNjEifSwiQmFja2dyb3VuZCI6eyIkaWQiOiIyNDEiLCJDb2xvciI6eyIkaWQiOiIyNDIiLCJBIjoyNTUsIlIiOjE1NiwiRyI6MTA2LCJCIjoxMDZ9fSwiSXNWaXNpYmxlIjp0cnVlLCJXaWR0aCI6MTIuMCwiSGVpZ2h0IjoxNC4wLCJCb3JkZXJTdHlsZSI6eyIkaWQiOiIyNDMiLCJMaW5lQ29sb3IiOnsiJHJlZiI6IjYzIn0sIkxpbmVXZWlnaHQiOjAuMCwiTGluZVR5cGUiOjAsIlBhcmVudFN0eWxlIjp7IiRyZWYiOiI2MiJ9fSwiUGFyZW50U3R5bGUiOnsiJHJlZiI6IjU5In19LCJUaXRsZVN0eWxlIjp7IiRpZCI6IjI0NCIsIkZvbnRTZXR0aW5ncyI6eyIkaWQiOiIyNDU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0NiIsIkxpbmVDb2xvciI6bnVsbCwiTGluZVdlaWdodCI6MC4wLCJMaW5lVHlwZSI6MCwiUGFyZW50U3R5bGUiOm51bGx9LCJQYXJlbnRTdHlsZSI6eyIkcmVmIjoiNjUifX0sIkRhdGVTdHlsZSI6eyIkaWQiOiIyNDciLCJGb250U2V0dGluZ3MiOnsiJGlkIjoiMjQ4IiwiRm9udFNpemUiOjEwLCJGb250TmFtZSI6IkNhbGlicmkiLCJJc0JvbGQiOmZhbHNlLCJJc0l0YWxpYyI6ZmFsc2UsIklzVW5kZXJsaW5lZCI6ZmFsc2UsIlBhcmVudFN0eWxlIjp7IiRyZWYiOiI3MyJ9fSwiQXV0b1NpemUiOjAsIkZvcmVncm91bmQiOnsiJGlkIjoiMjQ5IiwiQ29sb3IiOnsiJGlkIjoiMjUwIiwiQSI6MjU1LCJSIjoxNTYsIkciOjEwNi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UxIiwiTGluZUNvbG9yIjpudWxsLCJMaW5lV2VpZ2h0IjowLjAsIkxpbmVUeXBlIjowLCJQYXJlbnRTdHlsZSI6bnVsbH0sIlBhcmVudFN0eWxlIjp7IiRyZWYiOiI3MiJ9fSwiRGF0ZUZvcm1hdCI6eyIkaWQiOiIyNTIiLCJGb3JtYXRTdHJpbmciOiJNLWQteXl5eSIsIlNlcGFyYXRvciI6Ii0iLCJVc2VJbnRlcm5hdGlvbmFsRGF0ZUZvcm1hdCI6ZmFsc2V9LCJJc1Zpc2libGUiOnRydWUsIlBhcmVudFN0eWxlIjp7IiRyZWYiOiI1MyJ9fSwiUG9zaXRpb24iOnsiJGlkIjoiMjUzIiwiUmF0aW8iOjAuMCwiSXNDdXN0b20iOmZhbHNlfSwiSWQiOiJhNmVjNGY0Ny03Yzc2LTRlZTQtYThjMC01MWMwNzc1YTg2YjAiLCJUaXRsZSI6IkVudGVyIHlvdXIgbWlsZXN0b25lIGhlcmUiLCJOb3RlIjpudWxsLCJIeXBlcmxpbmsiOm51bGwsIklzQ2hhbmdlZCI6ZmFsc2UsIklzTmV3IjpmYWxzZX0seyIkaWQiOiIyNTQiLCJEYXRlIjoiMjAxNS0xMi0wMVQyMzo1OTo1OS45OTlaIiwiU3R5bGUiOnsiJGlkIjoiMjU1IiwiU2hhcGUiOjYsIkNvbm5lY3Rvck1hcmdpbiI6eyIkcmVmIjoiNTQifSwiQ29ubmVjdG9yU3R5bGUiOnsiJGlkIjoiMjU2IiwiTGluZUNvbG9yIjp7IiRpZCI6IjI1NyIsIiR0eXBlIjoiTkxSRS5Db21tb24uRG9tLlNvbGlkQ29sb3JCcnVzaCwgTkxSRS5Db21tb24iLCJDb2xvciI6eyIkaWQiOiIyNTgiLCJBIjoyNTUsIlIiOjU3LCJHIjo0OCwiQiI6NDJ9fSwiTGluZVdlaWdodCI6MS4wLCJMaW5lVHlwZSI6MCwiUGFyZW50U3R5bGUiOnsiJHJlZiI6IjU1In19LCJJc0JlbG93VGltZWJhbmQiOmZhbHNlLCJIaWRlRGF0ZSI6ZmFsc2UsIlNoYXBlU2l6ZSI6MCwiU3BhY2luZyI6Mi4wLCJQYWRkaW5nIjp7IiRyZWYiOiI1OCJ9LCJTaGFwZVN0eWxlIjp7IiRpZCI6IjI1OSIsIk1hcmdpbiI6eyIkcmVmIjoiNjAifSwiUGFkZGluZyI6eyIkcmVmIjoiNjEifSwiQmFja2dyb3VuZCI6eyIkaWQiOiIyNjAiLCJDb2xvciI6eyIkaWQiOiIyNjEiLCJBIjoyNTUsIlIiOjU3LCJHIjo0OCwiQiI6NDJ9fSwiSXNWaXNpYmxlIjp0cnVlLCJXaWR0aCI6MTIuMCwiSGVpZ2h0IjoxNC4wLCJCb3JkZXJTdHlsZSI6eyIkaWQiOiIyNjIiLCJMaW5lQ29sb3IiOnsiJHJlZiI6IjYzIn0sIkxpbmVXZWlnaHQiOjAuMCwiTGluZVR5cGUiOjAsIlBhcmVudFN0eWxlIjp7IiRyZWYiOiI2MiJ9fSwiUGFyZW50U3R5bGUiOnsiJHJlZiI6IjU5In19LCJUaXRsZVN0eWxlIjp7IiRpZCI6IjI2MyIsIkZvbnRTZXR0aW5ncyI6eyIkaWQiOiIyNj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2NSIsIkxpbmVDb2xvciI6bnVsbCwiTGluZVdlaWdodCI6MC4wLCJMaW5lVHlwZSI6MCwiUGFyZW50U3R5bGUiOm51bGx9LCJQYXJlbnRTdHlsZSI6eyIkcmVmIjoiNjUifX0sIkRhdGVTdHlsZSI6eyIkaWQiOiIyNjYiLCJGb250U2V0dGluZ3MiOnsiJGlkIjoiMjY3IiwiRm9udFNpemUiOjEwLCJGb250TmFtZSI6IkNhbGlicmkiLCJJc0JvbGQiOmZhbHNlLCJJc0l0YWxpYyI6ZmFsc2UsIklzVW5kZXJsaW5lZCI6ZmFsc2UsIlBhcmVudFN0eWxlIjp7IiRyZWYiOiI3MyJ9fSwiQXV0b1NpemUiOjAsIkZvcmVncm91bmQiOnsiJGlkIjoiMjY4IiwiQ29sb3IiOnsiJGlkIjoiMjY5IiwiQSI6MjU1LCJSIjo1NywiRyI6NDgsIkIiOjQ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cwIiwiTGluZUNvbG9yIjpudWxsLCJMaW5lV2VpZ2h0IjowLjAsIkxpbmVUeXBlIjowLCJQYXJlbnRTdHlsZSI6bnVsbH0sIlBhcmVudFN0eWxlIjp7IiRyZWYiOiI3MiJ9fSwiRGF0ZUZvcm1hdCI6eyIkaWQiOiIyNzEiLCJGb3JtYXRTdHJpbmciOiJNLWQteXl5eSIsIlNlcGFyYXRvciI6Ii0iLCJVc2VJbnRlcm5hdGlvbmFsRGF0ZUZvcm1hdCI6ZmFsc2V9LCJJc1Zpc2libGUiOnRydWUsIlBhcmVudFN0eWxlIjp7IiRyZWYiOiI1MyJ9fSwiUG9zaXRpb24iOnsiJGlkIjoiMjcyIiwiUmF0aW8iOjAuMCwiSXNDdXN0b20iOmZhbHNlfSwiSWQiOiJmYzMyZGUyOC01NWRjLTQyN2QtYTdmMC1lMjk4ZjlmMDQyOWEiLCJUaXRsZSI6IkVudGVyIHlvdXIgbWlsZXN0b25lIGhlcmUiLCJOb3RlIjpudWxsLCJIeXBlcmxpbmsiOm51bGwsIklzQ2hhbmdlZCI6ZmFsc2UsIklzTmV3IjpmYWxzZX0seyIkaWQiOiIyNzMiLCJEYXRlIjoiMjAxNi0wMi0xN1QyMzo1OTo1OS45OTlaIiwiU3R5bGUiOnsiJGlkIjoiMjc0IiwiU2hhcGUiOjcsIkNvbm5lY3Rvck1hcmdpbiI6eyIkcmVmIjoiNTQifSwiQ29ubmVjdG9yU3R5bGUiOnsiJGlkIjoiMjc1IiwiTGluZUNvbG9yIjp7IiRpZCI6IjI3NiIsIiR0eXBlIjoiTkxSRS5Db21tb24uRG9tLlNvbGlkQ29sb3JCcnVzaCwgTkxSRS5Db21tb24iLCJDb2xvciI6eyIkaWQiOiIyNzciLCJBIjoyNTUsIlIiOjI1NSwiRyI6MjAyLCJCIjo4fX0sIkxpbmVXZWlnaHQiOjEuMCwiTGluZVR5cGUiOjAsIlBhcmVudFN0eWxlIjp7IiRyZWYiOiI1NSJ9fSwiSXNCZWxvd1RpbWViYW5kIjpmYWxzZSwiSGlkZURhdGUiOmZhbHNlLCJTaGFwZVNpemUiOjAsIlNwYWNpbmciOjIuMCwiUGFkZGluZyI6eyIkcmVmIjoiNTgifSwiU2hhcGVTdHlsZSI6eyIkaWQiOiIyNzgiLCJNYXJnaW4iOnsiJHJlZiI6IjYwIn0sIlBhZGRpbmciOnsiJHJlZiI6IjYxIn0sIkJhY2tncm91bmQiOnsiJHJlZiI6IjI3NiJ9LCJJc1Zpc2libGUiOnRydWUsIldpZHRoIjoxMi4wLCJIZWlnaHQiOjE0LjAsIkJvcmRlclN0eWxlIjp7IiRpZCI6IjI3OSIsIkxpbmVDb2xvciI6eyIkcmVmIjoiNjMifSwiTGluZVdlaWdodCI6MC4wLCJMaW5lVHlwZSI6MCwiUGFyZW50U3R5bGUiOnsiJHJlZiI6IjYyIn19LCJQYXJlbnRTdHlsZSI6eyIkcmVmIjoiNTkifX0sIlRpdGxlU3R5bGUiOnsiJGlkIjoiMjgwIiwiRm9udFNldHRpbmdzIjp7IiRpZCI6IjI4M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gyIiwiTGluZUNvbG9yIjpudWxsLCJMaW5lV2VpZ2h0IjowLjAsIkxpbmVUeXBlIjowLCJQYXJlbnRTdHlsZSI6bnVsbH0sIlBhcmVudFN0eWxlIjp7IiRyZWYiOiI2NSJ9fSwiRGF0ZVN0eWxlIjp7IiRpZCI6IjI4MyIsIkZvbnRTZXR0aW5ncyI6eyIkaWQiOiIyODQiLCJGb250U2l6ZSI6MTAsIkZvbnROYW1lIjoiQ2FsaWJyaSIsIklzQm9sZCI6ZmFsc2UsIklzSXRhbGljIjpmYWxzZSwiSXNVbmRlcmxpbmVkIjpmYWxzZSwiUGFyZW50U3R5bGUiOnsiJHJlZiI6IjczIn19LCJBdXRvU2l6ZSI6MCwiRm9yZWdyb3VuZCI6eyIkaWQiOiIyODUiLCJDb2xvciI6eyIkaWQiOiIyODYiLCJBIjoyNTUsIlIiOjE5NywiRyI6MTU1LCJCIjow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g3IiwiTGluZUNvbG9yIjpudWxsLCJMaW5lV2VpZ2h0IjowLjAsIkxpbmVUeXBlIjowLCJQYXJlbnRTdHlsZSI6bnVsbH0sIlBhcmVudFN0eWxlIjp7IiRyZWYiOiI3MiJ9fSwiRGF0ZUZvcm1hdCI6eyIkaWQiOiIyODgiLCJGb3JtYXRTdHJpbmciOiJNLWQteXl5eSIsIlNlcGFyYXRvciI6Ii0iLCJVc2VJbnRlcm5hdGlvbmFsRGF0ZUZvcm1hdCI6ZmFsc2V9LCJJc1Zpc2libGUiOnRydWUsIlBhcmVudFN0eWxlIjp7IiRyZWYiOiI1MyJ9fSwiUG9zaXRpb24iOnsiJGlkIjoiMjg5IiwiUmF0aW8iOjAuMCwiSXNDdXN0b20iOmZhbHNlfSwiSWQiOiIwNDI4ZWIzMS01NmQ4LTQ2NDItOTNmMi04YjhiZjkwNzIxZGMiLCJUaXRsZSI6IkVudGVyIHlvdXIgbWlsZXN0b25lIGhlcmUiLCJOb3RlIjpudWxsLCJIeXBlcmxpbmsiOm51bGwsIklzQ2hhbmdlZCI6ZmFsc2UsIklzTmV3IjpmYWxzZX0seyIkaWQiOiIyOTAiLCJEYXRlIjoiMjAxNi0wNC0wN1QyMzo1OTo1OS45OTlaIiwiU3R5bGUiOnsiJGlkIjoiMjkxIiwiU2hhcGUiOjcsIkNvbm5lY3Rvck1hcmdpbiI6eyIkcmVmIjoiNTQifSwiQ29ubmVjdG9yU3R5bGUiOnsiJGlkIjoiMjkyIiwiTGluZUNvbG9yIjp7IiRpZCI6IjI5MyIsIiR0eXBlIjoiTkxSRS5Db21tb24uRG9tLlNvbGlkQ29sb3JCcnVzaCwgTkxSRS5Db21tb24iLCJDb2xvciI6eyIkaWQiOiIyOTQiLCJBIjoyNTUsIlIiOjI0OCwiRyI6MTQ3LCJCIjoyOX19LCJMaW5lV2VpZ2h0IjoxLjAsIkxpbmVUeXBlIjowLCJQYXJlbnRTdHlsZSI6eyIkcmVmIjoiNTUifX0sIklzQmVsb3dUaW1lYmFuZCI6ZmFsc2UsIkhpZGVEYXRlIjpmYWxzZSwiU2hhcGVTaXplIjowLCJTcGFjaW5nIjoyLjAsIlBhZGRpbmciOnsiJHJlZiI6IjU4In0sIlNoYXBlU3R5bGUiOnsiJGlkIjoiMjk1IiwiTWFyZ2luIjp7IiRyZWYiOiI2MCJ9LCJQYWRkaW5nIjp7IiRyZWYiOiI2MSJ9LCJCYWNrZ3JvdW5kIjp7IiRyZWYiOiIyOTMifSwiSXNWaXNpYmxlIjp0cnVlLCJXaWR0aCI6MTIuMCwiSGVpZ2h0IjoxNC4wLCJCb3JkZXJTdHlsZSI6eyIkaWQiOiIyOTYiLCJMaW5lQ29sb3IiOnsiJHJlZiI6IjYzIn0sIkxpbmVXZWlnaHQiOjAuMCwiTGluZVR5cGUiOjAsIlBhcmVudFN0eWxlIjp7IiRyZWYiOiI2MiJ9fSwiUGFyZW50U3R5bGUiOnsiJHJlZiI6IjU5In19LCJUaXRsZVN0eWxlIjp7IiRpZCI6IjI5NyIsIkZvbnRTZXR0aW5ncyI6eyIkaWQiOiIyOTgiLCJGb250U2l6ZSI6MTEsIkZvbnROYW1lIjoiQ2FsaWJyaSIsIklzQm9sZCI6dHJ1ZSwiSXNJdGFsaWMiOmZhbHNlLCJJc1VuZGVybGluZWQiOmZhbHNlLCJQYXJlbnRTdHlsZSI6eyIkcmVmIjoiNjYifX0sIkF1dG9TaXplIjoyLCJGb3JlZ3JvdW5kIjp7IiRyZWYiOiI2NyJ9LCJNYXhXaWR0aCI6NzguMDAxNjU1NTc4NjEzMjgx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TkiLCJMaW5lQ29sb3IiOm51bGwsIkxpbmVXZWlnaHQiOjAuMCwiTGluZVR5cGUiOjAsIlBhcmVudFN0eWxlIjpudWxsfSwiUGFyZW50U3R5bGUiOnsiJHJlZiI6IjY1In19LCJEYXRlU3R5bGUiOnsiJGlkIjoiMzAwIiwiRm9udFNldHRpbmdzIjp7IiRpZCI6IjMwMSIsIkZvbnRTaXplIjoxMCwiRm9udE5hbWUiOiJDYWxpYnJpIiwiSXNCb2xkIjpmYWxzZSwiSXNJdGFsaWMiOmZhbHNlLCJJc1VuZGVybGluZWQiOmZhbHNlLCJQYXJlbnRTdHlsZSI6eyIkcmVmIjoiNzMifX0sIkF1dG9TaXplIjowLCJGb3JlZ3JvdW5kIjp7IiRpZCI6IjMwMiIsIkNvbG9yIjp7IiRpZCI6IjMwMy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A0IiwiTGluZUNvbG9yIjpudWxsLCJMaW5lV2VpZ2h0IjowLjAsIkxpbmVUeXBlIjowLCJQYXJlbnRTdHlsZSI6bnVsbH0sIlBhcmVudFN0eWxlIjp7IiRyZWYiOiI3MiJ9fSwiRGF0ZUZvcm1hdCI6eyIkaWQiOiIzMDUiLCJGb3JtYXRTdHJpbmciOiJNLWQteXl5eSIsIlNlcGFyYXRvciI6Ii0iLCJVc2VJbnRlcm5hdGlvbmFsRGF0ZUZvcm1hdCI6ZmFsc2V9LCJJc1Zpc2libGUiOnRydWUsIlBhcmVudFN0eWxlIjp7IiRyZWYiOiI1MyJ9fSwiUG9zaXRpb24iOnsiJGlkIjoiMzA2IiwiUmF0aW8iOjAuMjIzOTExNDgzMTk5NTA4MSwiSXNDdXN0b20iOnRydWV9LCJJZCI6IjEwMjNmOWNmLThlNzItNGRlNS04YWJkLTY2MDA5MGZmZGE5OCIsIlRpdGxlIjoiRW50ZXIgeW91ciBtaWxlc3RvbmUgaGVyZSIsIk5vdGUiOm51bGwsIkh5cGVybGluayI6bnVsbCwiSXNDaGFuZ2VkIjpmYWxzZSwiSXNOZXciOmZhbHNlfSx7IiRpZCI6IjMwNyIsIkRhdGUiOiIyMDE2LTA1LTI2VDIzOjU5OjU5Ljk5OVoiLCJTdHlsZSI6eyIkaWQiOiIzMDgiLCJTaGFwZSI6NywiQ29ubmVjdG9yTWFyZ2luIjp7IiRyZWYiOiI1NCJ9LCJDb25uZWN0b3JTdHlsZSI6eyIkaWQiOiIzMDkiLCJMaW5lQ29sb3IiOnsiJGlkIjoiMzEwIiwiJHR5cGUiOiJOTFJFLkNvbW1vbi5Eb20uU29saWRDb2xvckJydXNoLCBOTFJFLkNvbW1vbiIsIkNvbG9yIjp7IiRpZCI6IjMxMSIsIkEiOjI1NSwiUiI6MTU2LCJHIjoxMDYsIkIiOjEwNn19LCJMaW5lV2VpZ2h0IjoxLjAsIkxpbmVUeXBlIjowLCJQYXJlbnRTdHlsZSI6eyIkcmVmIjoiNTUifX0sIklzQmVsb3dUaW1lYmFuZCI6ZmFsc2UsIkhpZGVEYXRlIjpmYWxzZSwiU2hhcGVTaXplIjowLCJTcGFjaW5nIjoyLjAsIlBhZGRpbmciOnsiJHJlZiI6IjU4In0sIlNoYXBlU3R5bGUiOnsiJGlkIjoiMzEyIiwiTWFyZ2luIjp7IiRyZWYiOiI2MCJ9LCJQYWRkaW5nIjp7IiRyZWYiOiI2MSJ9LCJCYWNrZ3JvdW5kIjp7IiRpZCI6IjMxMyIsIkNvbG9yIjp7IiRpZCI6IjMxNCIsIkEiOjI1NSwiUiI6MTU2LCJHIjoxMDYsIkIiOjEwNn19LCJJc1Zpc2libGUiOnRydWUsIldpZHRoIjoxMi4wLCJIZWlnaHQiOjE0LjAsIkJvcmRlclN0eWxlIjp7IiRpZCI6IjMxNSIsIkxpbmVDb2xvciI6eyIkcmVmIjoiNjMifSwiTGluZVdlaWdodCI6MC4wLCJMaW5lVHlwZSI6MCwiUGFyZW50U3R5bGUiOnsiJHJlZiI6IjYyIn19LCJQYXJlbnRTdHlsZSI6eyIkcmVmIjoiNTkifX0sIlRpdGxlU3R5bGUiOnsiJGlkIjoiMzE2IiwiRm9udFNldHRpbmdzIjp7IiRpZCI6IjMxN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E4IiwiTGluZUNvbG9yIjpudWxsLCJMaW5lV2VpZ2h0IjowLjAsIkxpbmVUeXBlIjowLCJQYXJlbnRTdHlsZSI6bnVsbH0sIlBhcmVudFN0eWxlIjp7IiRyZWYiOiI2NSJ9fSwiRGF0ZVN0eWxlIjp7IiRpZCI6IjMxOSIsIkZvbnRTZXR0aW5ncyI6eyIkaWQiOiIzMjAiLCJGb250U2l6ZSI6MTAsIkZvbnROYW1lIjoiQ2FsaWJyaSIsIklzQm9sZCI6ZmFsc2UsIklzSXRhbGljIjpmYWxzZSwiSXNVbmRlcmxpbmVkIjpmYWxzZSwiUGFyZW50U3R5bGUiOnsiJHJlZiI6IjczIn19LCJBdXRvU2l6ZSI6MCwiRm9yZWdyb3VuZCI6eyIkaWQiOiIzMjEiLCJDb2xvciI6eyIkaWQiOiIzMjI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MjMiLCJMaW5lQ29sb3IiOm51bGwsIkxpbmVXZWlnaHQiOjAuMCwiTGluZVR5cGUiOjAsIlBhcmVudFN0eWxlIjpudWxsfSwiUGFyZW50U3R5bGUiOnsiJHJlZiI6IjcyIn19LCJEYXRlRm9ybWF0Ijp7IiRpZCI6IjMyNCIsIkZvcm1hdFN0cmluZyI6Ik0tZC15eXl5IiwiU2VwYXJhdG9yIjoiLSIsIlVzZUludGVybmF0aW9uYWxEYXRlRm9ybWF0IjpmYWxzZX0sIklzVmlzaWJsZSI6dHJ1ZSwiUGFyZW50U3R5bGUiOnsiJHJlZiI6IjUzIn19LCJQb3NpdGlvbiI6eyIkaWQiOiIzMjUiLCJSYXRpbyI6MC4wLCJJc0N1c3RvbSI6ZmFsc2V9LCJJZCI6ImUyODRjOGMzLWY0YTMtNDQ0NC05YjdiLTlkYmZhZWYwZmRhOCIsIlRpdGxlIjoiRW50ZXIgeW91ciBtaWxlc3RvbmUgaGVyZSIsIk5vdGUiOm51bGwsIkh5cGVybGluayI6bnVsbCwiSXNDaGFuZ2VkIjpmYWxzZSwiSXNOZXciOmZhbHNlfSx7IiRpZCI6IjMyNiIsIkRhdGUiOiIyMDE2LTA3LTE0VDIzOjU5OjU5Ljk5OVoiLCJTdHlsZSI6eyIkaWQiOiIzMjciLCJTaGFwZSI6NywiQ29ubmVjdG9yTWFyZ2luIjp7IiRyZWYiOiI1NCJ9LCJDb25uZWN0b3JTdHlsZSI6eyIkaWQiOiIzMjgiLCJMaW5lQ29sb3IiOnsiJGlkIjoiMzI5IiwiJHR5cGUiOiJOTFJFLkNvbW1vbi5Eb20uU29saWRDb2xvckJydXNoLCBOTFJFLkNvbW1vbiIsIkNvbG9yIjp7IiRpZCI6IjMzMCIsIkEiOjI1NSwiUiI6MjM2LCJHIjoxMTIsIkIiOjIyfX0sIkxpbmVXZWlnaHQiOjEuMCwiTGluZVR5cGUiOjAsIlBhcmVudFN0eWxlIjp7IiRyZWYiOiI1NSJ9fSwiSXNCZWxvd1RpbWViYW5kIjpmYWxzZSwiSGlkZURhdGUiOmZhbHNlLCJTaGFwZVNpemUiOjAsIlNwYWNpbmciOjIuMCwiUGFkZGluZyI6eyIkcmVmIjoiNTgifSwiU2hhcGVTdHlsZSI6eyIkaWQiOiIzMzEiLCJNYXJnaW4iOnsiJHJlZiI6IjYwIn0sIlBhZGRpbmciOnsiJHJlZiI6IjYxIn0sIkJhY2tncm91bmQiOnsiJHJlZiI6IjMyOSJ9LCJJc1Zpc2libGUiOnRydWUsIldpZHRoIjoxMi4wLCJIZWlnaHQiOjE0LjAsIkJvcmRlclN0eWxlIjp7IiRpZCI6IjMzMiIsIkxpbmVDb2xvciI6eyIkcmVmIjoiNjMifSwiTGluZVdlaWdodCI6MC4wLCJMaW5lVHlwZSI6MCwiUGFyZW50U3R5bGUiOnsiJHJlZiI6IjYyIn19LCJQYXJlbnRTdHlsZSI6eyIkcmVmIjoiNTkifX0sIlRpdGxlU3R5bGUiOnsiJGlkIjoiMzMzIiwiRm9udFNldHRpbmdzIjp7IiRpZCI6IjMzNCIsIkZvbnRTaXplIjoxMSwiRm9udE5hbWUiOiJDYWxpYnJpIiwiSXNCb2xkIjp0cnVlLCJJc0l0YWxpYyI6ZmFsc2UsIklzVW5kZXJsaW5lZCI6ZmFsc2UsIlBhcmVudFN0eWxlIjp7IiRyZWYiOiI2NiJ9fSwiQXV0b1NpemUiOjIsIkZvcmVncm91bmQiOnsiJHJlZiI6IjY3In0sIk1heFdpZHRoIjo4OS41NzkzNjg1OTEzMDg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MzUiLCJMaW5lQ29sb3IiOm51bGwsIkxpbmVXZWlnaHQiOjAuMCwiTGluZVR5cGUiOjAsIlBhcmVudFN0eWxlIjpudWxsfSwiUGFyZW50U3R5bGUiOnsiJHJlZiI6IjY1In19LCJEYXRlU3R5bGUiOnsiJGlkIjoiMzM2IiwiRm9udFNldHRpbmdzIjp7IiRpZCI6IjMzNyIsIkZvbnRTaXplIjoxMCwiRm9udE5hbWUiOiJDYWxpYnJpIiwiSXNCb2xkIjpmYWxzZSwiSXNJdGFsaWMiOmZhbHNlLCJJc1VuZGVybGluZWQiOmZhbHNlLCJQYXJlbnRTdHlsZSI6eyIkcmVmIjoiNzMifX0sIkF1dG9TaXplIjowLCJGb3JlZ3JvdW5kIjp7IiRpZCI6IjMzOCIsIkNvbG9yIjp7IiRpZCI6IjMzOSIsIkEiOjI1NSwiUiI6MjM2LCJHIjoxMTIsIkIiOjI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QwIiwiTGluZUNvbG9yIjpudWxsLCJMaW5lV2VpZ2h0IjowLjAsIkxpbmVUeXBlIjowLCJQYXJlbnRTdHlsZSI6bnVsbH0sIlBhcmVudFN0eWxlIjp7IiRyZWYiOiI3MiJ9fSwiRGF0ZUZvcm1hdCI6eyIkaWQiOiIzNDEiLCJGb3JtYXRTdHJpbmciOiJNLWQteXl5eSIsIlNlcGFyYXRvciI6Ii0iLCJVc2VJbnRlcm5hdGlvbmFsRGF0ZUZvcm1hdCI6ZmFsc2V9LCJJc1Zpc2libGUiOnRydWUsIlBhcmVudFN0eWxlIjp7IiRyZWYiOiI1MyJ9fSwiUG9zaXRpb24iOnsiJGlkIjoiMzQyIiwiUmF0aW8iOjAuMCwiSXNDdXN0b20iOmZhbHNlfSwiSWQiOiJhNzJhMWU4My1mNDIzLTRmOWItOWY3Ny1hMTVkMjMxM2U2ZGMiLCJUaXRsZSI6IkVudGVyIHlvdXIgbWlsZXN0b25lIGhlcmUiLCJOb3RlIjpudWxsLCJIeXBlcmxpbmsiOm51bGwsIklzQ2hhbmdlZCI6ZmFsc2UsIklzTmV3IjpmYWxzZX1dLCJUYXNrcyI6W10sIlNldHRpbmdzIjp7IiRpZCI6IjM0MyIsIkltcGFPcHRpb25zIjp7IiRpZCI6IjM0NC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X0="/>
  <p:tag name="__MASTER" val="__part_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QaGFzZXMiLCJJc1RlbXBsYXRlIjpmYWxzZSwiVmVyc2lvbiI6eyIkaWQiOiIyIiwiVmVyc2lvbiI6IjMuMC4xIiwiT3JpZ2luYWxBc3NlbWJseVZlcnNpb24iOiIzLjAxLjAyLjAwIiwiRWRpdGlvbiI6IlBsdXMiLCJJc1BsdXNFZGl0aW9uIjp0cnV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NTYsIkIiOjI4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NCwiRm9udE5hbWUiOiJDYWxpYnJpIiwiSXNCb2xkIjp0cnVlLCJJc0l0YWxpYyI6ZmFsc2UsIklzVW5kZXJsaW5lZCI6ZmFsc2UsIlBhcmVudFN0eWxlIjpudWxsfSwiQXV0b1NpemUiOjAsIkZvcmVncm91bmQiOnsiJGlkIjoiMTUiLCJDb2xvciI6eyIkaWQiOiIxNiIsIkEiOjI1NSwiUiI6NTcsIkciOjQ4LCJCIjo0Mn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nRydWUsIldpZHRoIjowLjAsIkhlaWdodCI6MC4wLCJCb3JkZXJTdHlsZSI6bnVsbCwiUGFyZW50U3R5bGUiOm51bGx9LCJMZWZ0RW5kQ2Fwc1N0eWxlIjp7IiRpZCI6IjIxIiwiRm9udFNldHRpbmdzIjp7IiRpZCI6IjIyIiwiRm9udFNpemUiOjE0LCJGb250TmFtZSI6IkNhbGlicmkiLCJJc0JvbGQiOnRydWUsIklzSXRhbGljIjpmYWxzZSwiSXNVbmRlcmxpbmVkIjpmYWxzZSwiUGFyZW50U3R5bGUiOm51bGx9LCJBdXRvU2l6ZSI6MCwiRm9yZWdyb3VuZCI6eyIkaWQiOiIyMyIsIkNvbG9yIjp7IiRpZCI6IjI0IiwiQSI6MjU1LCJSIjo1NywiRyI6NDgsIkIiOjQy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w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MiwiRm9udE5hbWUiOiJDYWxpYnJpIiwiSXNCb2xkIjp0cnV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EwLCJHIjoyMDQsIkIiOjIwMn19LCJBcHBlbmRZZWFyT25ZZWFyQ2hhbmdlIjp0cnVlLCJFbGFwc2VkVGltZUZvcm1hdCI6MSwiVG9kYXlNYXJrZXJQb3NpdGlvbiI6MywiUXVpY2tQb3NpdGlvbiI6MywiQWJzb2x1dGVQb3NpdGlvbiI6Mjk3LjAsIk1hcmdpbiI6eyIkaWQiOiI0OSIsIlRvcCI6MCwiTGVmdCI6MTAsIlJpZ2h0IjoxMCwiQm90dG9tIjowfSwiUGFkZGluZyI6eyIkaWQiOiI1MCIsIlRvcCI6MCwiTGVmdCI6MCwiUmlnaHQiOjAsIkJvdHRvbSI6MH0sIkJhY2tncm91bmQiOnsiJGlkIjoiNTEiLCJDb2xvciI6eyIkaWQiOiI1MiIsIkEiOjI1NSwiUiI6MTc4LCJHIjoxNzgsIkIiOjE3OH19LCJJc1Zpc2libGUiOnRydWUsIldpZHRoIjowLjAsIkhlaWdodCI6MC4wLCJCb3JkZXJTdHlsZSI6bnVsbCwiUGFyZW50U3R5bGUiOm51bGx9LCJEZWZhdWx0TWlsZXN0b25lU3R5bGUiOnsiJGlkIjoiNTMiLCJTaGFwZSI6Ny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CwiRyI6ODQsIkIiOjEw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tZC15eXl5IiwiU2VwYXJhdG9yIjoiLSIsIlVzZUludGVybmF0aW9uYWxEYXRlRm9ybWF0IjpmYWxzZX0sIklzVmlzaWJsZSI6dHJ1ZSwiUGFyZW50U3R5bGUiOm51bGx9LCJEZWZhdWx0VGFza1N0eWxlIjp7IiRpZCI6IjgwIiwiU2hhcGUiOjAsIlNoYXBlVGhpY2tuZXNzIjoy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csIkciOjEyNSwiQiI6ND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iwiRW5kRGF0ZVBvc2l0aW9uIjoyLCJUaXRsZVBvc2l0aW9uIjo0LCJEdXJhdGlvblBvc2l0aW9uIjo2LCJQZXJjZW50YWdlQ29tcGxldGVkUG9zaXRpb24iOjYsIlNwYWNpbmciOjUsIklzQmVsb3dUaW1lYmFuZCI6ZmFsc2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Iy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3MjAuMCwiTWF4SGVpZ2h0IjoiSW5maW5pdHkiLCJTbWFydEZvcmVncm91bmRJc0FjdGl2ZSI6dHJ1ZSwiSG9yaXpvbnRhbEFsaWdubWVudCI6MS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2OCwiRyI6ODQsIkIiOjEw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dHJ1ZX0sIlNjYWxlIjp7IiRpZCI6IjEyMiIsIlN0YXJ0RGF0ZSI6IjIwMTQtMTEtMTZUMjM6NTk6NTkuOTk5WiIsIkVuZERhdGUiOiIyMDE2LTA3LTE0VDIzOjU5OjU5Ljk5OVoiLCJGb3JtYXQiOiJNTSIsIlR5cGUiOjMsIkF1dG9EYXRlUmFuZ2UiOnRydWUsIldvcmtpbmdEYXlzIjozMSwiVG9kYXlNYXJrZXJUZXh0IjoiVG9kYXkiLCJBdXRvU2NhbGVUeXBlIjpmYWxzZX0sIk1pbGVzdG9uZXMiOlt7IiRpZCI6IjEyMyIsIkRhdGUiOiIyMDE0LTExLTE2VDIzOjU5OjU5Ljk5OVoiLCJTdHlsZSI6eyIkaWQiOiIxMjQiLCJTaGFwZSI6NywiQ29ubmVjdG9yTWFyZ2luIjp7IiRyZWYiOiI1NCJ9LCJDb25uZWN0b3JTdHlsZSI6eyIkaWQiOiIxMjUiLCJMaW5lQ29sb3IiOnsiJGlkIjoiMTI2IiwiJHR5cGUiOiJOTFJFLkNvbW1vbi5Eb20uU29saWRDb2xvckJydXNoLCBOTFJFLkNvbW1vbiIsIkNvbG9yIjp7IiRpZCI6IjEyNyIsIkEiOjg5LCJSIjoyMzAsIkciOjcyLCJCIjozNX19LCJMaW5lV2VpZ2h0IjoxLjAsIkxpbmVUeXBlIjowLCJQYXJlbnRTdHlsZSI6eyIkcmVmIjoiNTUifX0sIklzQmVsb3dUaW1lYmFuZCI6ZmFsc2UsIkhpZGVEYXRlIjpmYWxzZSwiU2hhcGVTaXplIjowLCJTcGFjaW5nIjoyLjAsIlBhZGRpbmciOnsiJHJlZiI6IjU4In0sIlNoYXBlU3R5bGUiOnsiJGlkIjoiMTI4IiwiTWFyZ2luIjp7IiRyZWYiOiI2MCJ9LCJQYWRkaW5nIjp7IiRyZWYiOiI2MSJ9LCJCYWNrZ3JvdW5kIjp7IiRpZCI6IjEyOSIsIkNvbG9yIjp7IiRpZCI6IjEzMCIsIkEiOjI1NSwiUiI6MjMwLCJHIjo3MiwiQiI6MzV9fSwiSXNWaXNpYmxlIjp0cnVlLCJXaWR0aCI6MTIuMCwiSGVpZ2h0IjoxNC4wLCJCb3JkZXJTdHlsZSI6eyIkaWQiOiIxMzEiLCJMaW5lQ29sb3IiOnsiJHJlZiI6IjYzIn0sIkxpbmVXZWlnaHQiOjAuMCwiTGluZVR5cGUiOjAsIlBhcmVudFN0eWxlIjp7IiRyZWYiOiI2MiJ9fSwiUGFyZW50U3R5bGUiOnsiJHJlZiI6IjU5In19LCJUaXRsZVN0eWxlIjp7IiRpZCI6IjEzMiIsIkZvbnRTZXR0aW5ncyI6eyIkaWQiOiIxMz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kNhbGlicmkiLCJJc0JvbGQiOmZhbHNlLCJJc0l0YWxpYyI6ZmFsc2UsIklzVW5kZXJsaW5lZCI6ZmFsc2UsIlBhcmVudFN0eWxlIjp7IiRyZWYiOiI3MyJ9fSwiQXV0b1NpemUiOjAsIkZvcmVncm91bmQiOnsiJGlkIjoiMTM3IiwiQ29sb3IiOnsiJGlkIjoiMTM4IiwiQSI6MjU1LCJSIjoyMzAsIkciOjcyLCJCIjozNX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OSIsIkxpbmVDb2xvciI6bnVsbCwiTGluZVdlaWdodCI6MC4wLCJMaW5lVHlwZSI6MCwiUGFyZW50U3R5bGUiOm51bGx9LCJQYXJlbnRTdHlsZSI6eyIkcmVmIjoiNzIifX0sIkRhdGVGb3JtYXQiOnsiJGlkIjoiMTQwIiwiRm9ybWF0U3RyaW5nIjoiTS1kLXl5eXkiLCJTZXBhcmF0b3IiOiItIiwiVXNlSW50ZXJuYXRpb25hbERhdGVGb3JtYXQiOmZhbHNlfSwiSXNWaXNpYmxlIjp0cnVlLCJQYXJlbnRTdHlsZSI6eyIkcmVmIjoiNTMifX0sIlBvc2l0aW9uIjp7IiRpZCI6IjE0MSIsIlJhdGlvIjowLjAsIklzQ3VzdG9tIjpmYWxzZX0sIklkIjoiNDc0ZDI5NzEtOThkNS00MjVjLTk0ODctZTlhYmRjNDAxZDhkIiwiVGl0bGUiOiJFbnRlciB5b3VyIG1pbGVzdG9uZSBoZXJlIiwiTm90ZSI6bnVsbCwiSHlwZXJsaW5rIjpudWxsLCJJc0NoYW5nZWQiOmZhbHNlLCJJc05ldyI6ZmFsc2V9LHsiJGlkIjoiMTQyIiwiRGF0ZSI6IjIwMTUtMDItMDFUMjM6NTk6NTkuOTk5WiIsIlN0eWxlIjp7IiRpZCI6IjE0MyIsIlNoYXBlIjozLCJDb25uZWN0b3JNYXJnaW4iOnsiJHJlZiI6IjU0In0sIkNvbm5lY3RvclN0eWxlIjp7IiRpZCI6IjE0NCIsIkxpbmVDb2xvciI6eyIkaWQiOiIxNDUiLCIkdHlwZSI6Ik5MUkUuQ29tbW9uLkRvbS5Tb2xpZENvbG9yQnJ1c2gsIE5MUkUuQ29tbW9uIiwiQ29sb3IiOnsiJGlkIjoiMTQ2IiwiQSI6MjU1LCJSIjoyNTUsIkciOjIwMiwiQiI6OH19LCJMaW5lV2VpZ2h0IjoxLjAsIkxpbmVUeXBlIjowLCJQYXJlbnRTdHlsZSI6eyIkcmVmIjoiNTUifX0sIklzQmVsb3dUaW1lYmFuZCI6ZmFsc2UsIkhpZGVEYXRlIjpmYWxzZSwiU2hhcGVTaXplIjowLCJTcGFjaW5nIjoyLjAsIlBhZGRpbmciOnsiJHJlZiI6IjU4In0sIlNoYXBlU3R5bGUiOnsiJGlkIjoiMTQ3IiwiTWFyZ2luIjp7IiRyZWYiOiI2MCJ9LCJQYWRkaW5nIjp7IiRyZWYiOiI2MSJ9LCJCYWNrZ3JvdW5kIjp7IiRpZCI6IjE0OCIsIkNvbG9yIjp7IiRpZCI6IjE0OSIsIkEiOjI1NSwiUiI6MjMwLCJHIjo3MiwiQiI6MzV9fSwiSXNWaXNpYmxlIjp0cnVlLCJXaWR0aCI6MTIuMCwiSGVpZ2h0IjoxNC4wLCJCb3JkZXJTdHlsZSI6eyIkaWQiOiIxNTAiLCJMaW5lQ29sb3IiOnsiJHJlZiI6IjYzIn0sIkxpbmVXZWlnaHQiOjAuMCwiTGluZVR5cGUiOjAsIlBhcmVudFN0eWxlIjp7IiRyZWYiOiI2MiJ9fSwiUGFyZW50U3R5bGUiOnsiJHJlZiI6IjU5In19LCJUaXRsZVN0eWxlIjp7IiRpZCI6IjE1MSIsIkZvbnRTZXR0aW5ncyI6eyIkaWQiOiIxNTI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NhbGlicmkiLCJJc0JvbGQiOmZhbHNlLCJJc0l0YWxpYyI6ZmFsc2UsIklzVW5kZXJsaW5lZCI6ZmFsc2UsIlBhcmVudFN0eWxlIjp7IiRyZWYiOiI3MyJ9fSwiQXV0b1NpemUiOjAsIkZvcmVncm91bmQiOnsiJGlkIjoiMTU2IiwiQ29sb3IiOnsiJGlkIjoiMTU3IiwiQSI6MjU1LCJSIjoxOTcsIkciOjE1NSwiQiI6MH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OCIsIkxpbmVDb2xvciI6bnVsbCwiTGluZVdlaWdodCI6MC4wLCJMaW5lVHlwZSI6MCwiUGFyZW50U3R5bGUiOm51bGx9LCJQYXJlbnRTdHlsZSI6eyIkcmVmIjoiNzIifX0sIkRhdGVGb3JtYXQiOnsiJGlkIjoiMTU5IiwiRm9ybWF0U3RyaW5nIjoiTS1kLXl5eXkiLCJTZXBhcmF0b3IiOiItIiwiVXNlSW50ZXJuYXRpb25hbERhdGVGb3JtYXQiOmZhbHNlfSwiSXNWaXNpYmxlIjp0cnVlLCJQYXJlbnRTdHlsZSI6eyIkcmVmIjoiNTMifX0sIlBvc2l0aW9uIjp7IiRpZCI6IjE2MCIsIlJhdGlvIjowLjAsIklzQ3VzdG9tIjpmYWxzZX0sIklkIjoiMDU3ZDMzMzktYzg3OS00NDRlLTk3MjQtYzliYmI2NmQ1ZmEyIiwiVGl0bGUiOiJFbnRlciB5b3VyIG1pbGVzdG9uZSBoZXJlIiwiTm90ZSI6bnVsbCwiSHlwZXJsaW5rIjpudWxsLCJJc0NoYW5nZWQiOmZhbHNlLCJJc05ldyI6ZmFsc2V9LHsiJGlkIjoiMTYxIiwiRGF0ZSI6IjIwMTUtMDQtMjlUMjM6NTk6NTkuOTk5WiIsIlN0eWxlIjp7IiRpZCI6IjE2MiIsIlNoYXBlIjo3LCJDb25uZWN0b3JNYXJnaW4iOnsiJHJlZiI6IjU0In0sIkNvbm5lY3RvclN0eWxlIjp7IiRpZCI6IjE2MyIsIkxpbmVDb2xvciI6eyIkaWQiOiIxNjQiLCIkdHlwZSI6Ik5MUkUuQ29tbW9uLkRvbS5Tb2xpZENvbG9yQnJ1c2gsIE5MUkUuQ29tbW9uIiwiQ29sb3IiOnsiJGlkIjoiMTY1IiwiQSI6MjU1LCJSIjoyNDgsIkciOjE0NywiQiI6Mjl9fSwiTGluZVdlaWdodCI6MS4wLCJMaW5lVHlwZSI6MCwiUGFyZW50U3R5bGUiOnsiJHJlZiI6IjU1In19LCJJc0JlbG93VGltZWJhbmQiOmZhbHNlLCJIaWRlRGF0ZSI6ZmFsc2UsIlNoYXBlU2l6ZSI6MCwiU3BhY2luZyI6Mi4wLCJQYWRkaW5nIjp7IiRyZWYiOiI1OCJ9LCJTaGFwZVN0eWxlIjp7IiRpZCI6IjE2NiIsIk1hcmdpbiI6eyIkcmVmIjoiNjAifSwiUGFkZGluZyI6eyIkcmVmIjoiNjEifSwiQmFja2dyb3VuZCI6eyIkcmVmIjoiMTY0In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AiLCJMaW5lQ29sb3IiOm51bGwsIkxpbmVXZWlnaHQiOjAuMCwiTGluZVR5cGUiOjAsIlBhcmVudFN0eWxlIjpudWxsfSwiUGFyZW50U3R5bGUiOnsiJHJlZiI6IjY1In19LCJEYXRlU3R5bGUiOnsiJGlkIjoiMTcxIiwiRm9udFNldHRpbmdzIjp7IiRpZCI6IjE3MiIsIkZvbnRTaXplIjoxMCwiRm9udE5hbWUiOiJDYWxpYnJpIiwiSXNCb2xkIjpmYWxzZSwiSXNJdGFsaWMiOmZhbHNlLCJJc1VuZGVybGluZWQiOmZhbHNlLCJQYXJlbnRTdHlsZSI6eyIkcmVmIjoiNzMifX0sIkF1dG9TaXplIjowLCJGb3JlZ3JvdW5kIjp7IiRpZCI6IjE3MyIsIkNvbG9yIjp7IiRpZCI6IjE3NC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c1IiwiTGluZUNvbG9yIjpudWxsLCJMaW5lV2VpZ2h0IjowLjAsIkxpbmVUeXBlIjowLCJQYXJlbnRTdHlsZSI6bnVsbH0sIlBhcmVudFN0eWxlIjp7IiRyZWYiOiI3MiJ9fSwiRGF0ZUZvcm1hdCI6eyIkaWQiOiIxNzYiLCJGb3JtYXRTdHJpbmciOiJNLWQteXl5eSIsIlNlcGFyYXRvciI6Ii0iLCJVc2VJbnRlcm5hdGlvbmFsRGF0ZUZvcm1hdCI6ZmFsc2V9LCJJc1Zpc2libGUiOnRydWUsIlBhcmVudFN0eWxlIjp7IiRyZWYiOiI1MyJ9fSwiUG9zaXRpb24iOnsiJGlkIjoiMTc3IiwiUmF0aW8iOjAuMCwiSXNDdXN0b20iOmZhbHNlfSwiSWQiOiIyM2FiZTY0My1kNzY2LTRjMTYtYTg3ZC0wOTkzODc2Y2IzMGEiLCJUaXRsZSI6IkVudGVyIHlvdXIgbWlsZXN0b25lIGhlcmUiLCJOb3RlIjpudWxsLCJIeXBlcmxpbmsiOm51bGwsIklzQ2hhbmdlZCI6ZmFsc2UsIklzTmV3IjpmYWxzZX0seyIkaWQiOiIxNzgiLCJEYXRlIjoiMjAxNS0wNi0xN1QyMzo1OTo1OS45OTlaIiwiU3R5bGUiOnsiJGlkIjoiMTc5IiwiU2hhcGUiOjcsIkNvbm5lY3Rvck1hcmdpbiI6eyIkcmVmIjoiNTQifSwiQ29ubmVjdG9yU3R5bGUiOnsiJGlkIjoiMTgwIiwiTGluZUNvbG9yIjp7IiRpZCI6IjE4MSIsIiR0eXBlIjoiTkxSRS5Db21tb24uRG9tLlNvbGlkQ29sb3JCcnVzaCwgTkxSRS5Db21tb24iLCJDb2xvciI6eyIkaWQiOiIxODIiLCJBIjoyNTUsIlIiOjIwNiwiRyI6MTQxLCJCIjo2Mn19LCJMaW5lV2VpZ2h0IjoxLjAsIkxpbmVUeXBlIjowLCJQYXJlbnRTdHlsZSI6eyIkcmVmIjoiNTUifX0sIklzQmVsb3dUaW1lYmFuZCI6ZmFsc2UsIkhpZGVEYXRlIjpmYWxzZSwiU2hhcGVTaXplIjowLCJTcGFjaW5nIjoyLjAsIlBhZGRpbmciOnsiJHJlZiI6IjU4In0sIlNoYXBlU3R5bGUiOnsiJGlkIjoiMTgzIiwiTWFyZ2luIjp7IiRyZWYiOiI2MCJ9LCJQYWRkaW5nIjp7IiRyZWYiOiI2MSJ9LCJCYWNrZ3JvdW5kIjp7IiRpZCI6IjE4NCIsIkNvbG9yIjp7IiRpZCI6IjE4NSIsIkEiOjI1NSwiUiI6MTU2LCJHIjoxMDYsIkIiOjEwNn19LCJJc1Zpc2libGUiOnRydWUsIldpZHRoIjoxMi4wLCJIZWlnaHQiOjE0LjAsIkJvcmRlclN0eWxlIjp7IiRpZCI6IjE4NiIsIkxpbmVDb2xvciI6eyIkcmVmIjoiNjMifSwiTGluZVdlaWdodCI6MC4wLCJMaW5lVHlwZSI6MCwiUGFyZW50U3R5bGUiOnsiJHJlZiI6IjYyIn19LCJQYXJlbnRTdHlsZSI6eyIkcmVmIjoiNTkifX0sIlRpdGxlU3R5bGUiOnsiJGlkIjoiMTg3IiwiRm9udFNldHRpbmdzIjp7IiRpZCI6IjE4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g5IiwiTGluZUNvbG9yIjpudWxsLCJMaW5lV2VpZ2h0IjowLjAsIkxpbmVUeXBlIjowLCJQYXJlbnRTdHlsZSI6bnVsbH0sIlBhcmVudFN0eWxlIjp7IiRyZWYiOiI2NSJ9fSwiRGF0ZVN0eWxlIjp7IiRpZCI6IjE5MCIsIkZvbnRTZXR0aW5ncyI6eyIkaWQiOiIxOTEiLCJGb250U2l6ZSI6MTAsIkZvbnROYW1lIjoiQ2FsaWJyaSIsIklzQm9sZCI6ZmFsc2UsIklzSXRhbGljIjpmYWxzZSwiSXNVbmRlcmxpbmVkIjpmYWxzZSwiUGFyZW50U3R5bGUiOnsiJHJlZiI6IjczIn19LCJBdXRvU2l6ZSI6MCwiRm9yZWdyb3VuZCI6eyIkaWQiOiIxOTIiLCJDb2xvciI6eyIkaWQiOiIxOTM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QiLCJMaW5lQ29sb3IiOm51bGwsIkxpbmVXZWlnaHQiOjAuMCwiTGluZVR5cGUiOjAsIlBhcmVudFN0eWxlIjpudWxsfSwiUGFyZW50U3R5bGUiOnsiJHJlZiI6IjcyIn19LCJEYXRlRm9ybWF0Ijp7IiRpZCI6IjE5NSIsIkZvcm1hdFN0cmluZyI6Ik0tZC15eXl5IiwiU2VwYXJhdG9yIjoiLSIsIlVzZUludGVybmF0aW9uYWxEYXRlRm9ybWF0IjpmYWxzZX0sIklzVmlzaWJsZSI6dHJ1ZSwiUGFyZW50U3R5bGUiOnsiJHJlZiI6IjUzIn19LCJQb3NpdGlvbiI6eyIkaWQiOiIxOTYiLCJSYXRpbyI6MC4wLCJJc0N1c3RvbSI6ZmFsc2V9LCJJZCI6ImUxYzdjZjg0LWM1ODktNDdlMi05ZDM5LWI4YWU2MGY0NTQ5OCIsIlRpdGxlIjoiRW50ZXIgeW91ciBtaWxlc3RvbmUgaGVyZSIsIk5vdGUiOm51bGwsIkh5cGVybGluayI6bnVsbCwiSXNDaGFuZ2VkIjpmYWxzZSwiSXNOZXciOmZhbHNlfSx7IiRpZCI6IjE5NyIsIkRhdGUiOiIyMDE1LTA4LTA1VDIzOjU5OjU5Ljk5OVoiLCJTdHlsZSI6eyIkaWQiOiIxOTgiLCJTaGFwZSI6MTIsIkNvbm5lY3Rvck1hcmdpbiI6eyIkcmVmIjoiNTQifSwiQ29ubmVjdG9yU3R5bGUiOnsiJGlkIjoiMTk5IiwiTGluZUNvbG9yIjp7IiRpZCI6IjIwMCIsIiR0eXBlIjoiTkxSRS5Db21tb24uRG9tLlNvbGlkQ29sb3JCcnVzaCwgTkxSRS5Db21tb24iLCJDb2xvciI6eyIkaWQiOiIyMDEiLCJBIjoyNTUsIlIiOjIzNiwiRyI6MTEyLCJCIjoyMn19LCJMaW5lV2VpZ2h0IjoxLjAsIkxpbmVUeXBlIjowLCJQYXJlbnRTdHlsZSI6eyIkcmVmIjoiNTUifX0sIklzQmVsb3dUaW1lYmFuZCI6ZmFsc2UsIkhpZGVEYXRlIjpmYWxzZSwiU2hhcGVTaXplIjowLCJTcGFjaW5nIjoyLjAsIlBhZGRpbmciOnsiJHJlZiI6IjU4In0sIlNoYXBlU3R5bGUiOnsiJGlkIjoiMjAyIiwiTWFyZ2luIjp7IiRyZWYiOiI2MCJ9LCJQYWRkaW5nIjp7IiRyZWYiOiI2MSJ9LCJCYWNrZ3JvdW5kIjp7IiRpZCI6IjIwMyIsIkNvbG9yIjp7IiRpZCI6IjIwNCIsIkEiOjI1NSwiUiI6MjM2LCJHIjoxMTIsIkIiOjIyfX0sIklzVmlzaWJsZSI6dHJ1ZSwiV2lkdGgiOjEyLjAsIkhlaWdodCI6MTQuMCwiQm9yZGVyU3R5bGUiOnsiJGlkIjoiMjA1IiwiTGluZUNvbG9yIjp7IiRyZWYiOiI2MyJ9LCJMaW5lV2VpZ2h0IjowLjAsIkxpbmVUeXBlIjowLCJQYXJlbnRTdHlsZSI6eyIkcmVmIjoiNjIifX0sIlBhcmVudFN0eWxlIjp7IiRyZWYiOiI1OSJ9fSwiVGl0bGVTdHlsZSI6eyIkaWQiOiIyMDYiLCJGb250U2V0dGluZ3MiOnsiJGlkIjoiMjA3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giLCJMaW5lQ29sb3IiOm51bGwsIkxpbmVXZWlnaHQiOjAuMCwiTGluZVR5cGUiOjAsIlBhcmVudFN0eWxlIjpudWxsfSwiUGFyZW50U3R5bGUiOnsiJHJlZiI6IjY1In19LCJEYXRlU3R5bGUiOnsiJGlkIjoiMjA5IiwiRm9udFNldHRpbmdzIjp7IiRpZCI6IjIxMCIsIkZvbnRTaXplIjoxMCwiRm9udE5hbWUiOiJDYWxpYnJpIiwiSXNCb2xkIjpmYWxzZSwiSXNJdGFsaWMiOmZhbHNlLCJJc1VuZGVybGluZWQiOmZhbHNlLCJQYXJlbnRTdHlsZSI6eyIkcmVmIjoiNzMifX0sIkF1dG9TaXplIjowLCJGb3JlZ3JvdW5kIjp7IiRpZCI6IjIxMSIsIkNvbG9yIjp7IiRpZCI6IjIxMi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zIiwiTGluZUNvbG9yIjpudWxsLCJMaW5lV2VpZ2h0IjowLjAsIkxpbmVUeXBlIjowLCJQYXJlbnRTdHlsZSI6bnVsbH0sIlBhcmVudFN0eWxlIjp7IiRyZWYiOiI3MiJ9fSwiRGF0ZUZvcm1hdCI6eyIkaWQiOiIyMTQiLCJGb3JtYXRTdHJpbmciOiJNLWQteXl5eSIsIlNlcGFyYXRvciI6Ii0iLCJVc2VJbnRlcm5hdGlvbmFsRGF0ZUZvcm1hdCI6ZmFsc2V9LCJJc1Zpc2libGUiOnRydWUsIlBhcmVudFN0eWxlIjp7IiRyZWYiOiI1MyJ9fSwiUG9zaXRpb24iOnsiJGlkIjoiMjE1IiwiUmF0aW8iOjAuMCwiSXNDdXN0b20iOmZhbHNlfSwiSWQiOiJjY2ViYTgxZS0wMjY2LTQ1YWUtOWRlNS1jNjNhZTRhZDQ3NzgiLCJUaXRsZSI6IkVudGVyIHlvdXIgbWlsZXN0b25lIGhlcmUiLCJOb3RlIjpudWxsLCJIeXBlcmxpbmsiOm51bGwsIklzQ2hhbmdlZCI6ZmFsc2UsIklzTmV3IjpmYWxzZX0seyIkaWQiOiIyMTYiLCJEYXRlIjoiMjAxNS0xMC0yM1QyMzo1OTo1OS45OTlaIiwiU3R5bGUiOnsiJGlkIjoiMjE3IiwiU2hhcGUiOjYsIkNvbm5lY3Rvck1hcmdpbiI6eyIkcmVmIjoiNTQifSwiQ29ubmVjdG9yU3R5bGUiOnsiJGlkIjoiMjE4IiwiTGluZUNvbG9yIjp7IiRpZCI6IjIxOSIsIiR0eXBlIjoiTkxSRS5Db21tb24uRG9tLlNvbGlkQ29sb3JCcnVzaCwgTkxSRS5Db21tb24iLCJDb2xvciI6eyIkaWQiOiIyMjAiLCJBIjoyNTUsIlIiOjIzMCwiRyI6NzIsIkIiOjM1fX0sIkxpbmVXZWlnaHQiOjEuMCwiTGluZVR5cGUiOjAsIlBhcmVudFN0eWxlIjp7IiRyZWYiOiI1NSJ9fSwiSXNCZWxvd1RpbWViYW5kIjpmYWxzZSwiSGlkZURhdGUiOmZhbHNlLCJTaGFwZVNpemUiOjAsIlNwYWNpbmciOjIuMCwiUGFkZGluZyI6eyIkcmVmIjoiNTgifSwiU2hhcGVTdHlsZSI6eyIkaWQiOiIyMjEiLCJNYXJnaW4iOnsiJHJlZiI6IjYwIn0sIlBhZGRpbmciOnsiJHJlZiI6IjYxIn0sIkJhY2tncm91bmQiOnsiJGlkIjoiMjIyIiwiQ29sb3IiOnsiJGlkIjoiMjIzIiwiQSI6MjU1LCJSIjoyMzAsIkciOjcyLCJCIjozNX19LCJJc1Zpc2libGUiOnRydWUsIldpZHRoIjoxMi4wLCJIZWlnaHQiOjE0LjAsIkJvcmRlclN0eWxlIjp7IiRpZCI6IjIyNCIsIkxpbmVDb2xvciI6eyIkcmVmIjoiNjMifSwiTGluZVdlaWdodCI6MC4wLCJMaW5lVHlwZSI6MCwiUGFyZW50U3R5bGUiOnsiJHJlZiI6IjYyIn19LCJQYXJlbnRTdHlsZSI6eyIkcmVmIjoiNTkifX0sIlRpdGxlU3R5bGUiOnsiJGlkIjoiMjI1IiwiRm9udFNldHRpbmdzIjp7IiRpZCI6IjIyNi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3IiwiTGluZUNvbG9yIjpudWxsLCJMaW5lV2VpZ2h0IjowLjAsIkxpbmVUeXBlIjowLCJQYXJlbnRTdHlsZSI6bnVsbH0sIlBhcmVudFN0eWxlIjp7IiRyZWYiOiI2NSJ9fSwiRGF0ZVN0eWxlIjp7IiRpZCI6IjIyOCIsIkZvbnRTZXR0aW5ncyI6eyIkaWQiOiIyMjkiLCJGb250U2l6ZSI6MTAsIkZvbnROYW1lIjoiQ2FsaWJyaSIsIklzQm9sZCI6ZmFsc2UsIklzSXRhbGljIjpmYWxzZSwiSXNVbmRlcmxpbmVkIjpmYWxzZSwiUGFyZW50U3R5bGUiOnsiJHJlZiI6IjczIn19LCJBdXRvU2l6ZSI6MCwiRm9yZWdyb3VuZCI6eyIkaWQiOiIyMzAiLCJDb2xvciI6eyIkaWQiOiIyMzEiLCJBIjoyNTUsIlIiOjIzMCwiRyI6NzIsIkIiOjM1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MyIiwiTGluZUNvbG9yIjpudWxsLCJMaW5lV2VpZ2h0IjowLjAsIkxpbmVUeXBlIjowLCJQYXJlbnRTdHlsZSI6bnVsbH0sIlBhcmVudFN0eWxlIjp7IiRyZWYiOiI3MiJ9fSwiRGF0ZUZvcm1hdCI6eyIkaWQiOiIyMzMiLCJGb3JtYXRTdHJpbmciOiJNLWQteXl5eSIsIlNlcGFyYXRvciI6Ii0iLCJVc2VJbnRlcm5hdGlvbmFsRGF0ZUZvcm1hdCI6ZmFsc2V9LCJJc1Zpc2libGUiOnRydWUsIlBhcmVudFN0eWxlIjp7IiRyZWYiOiI1MyJ9fSwiUG9zaXRpb24iOnsiJGlkIjoiMjM0IiwiUmF0aW8iOjAuMCwiSXNDdXN0b20iOmZhbHNlfSwiSWQiOiJlYzVlNjhkMi00NjFlLTQ0YjEtYTY3YS0yZmFlNWRjYmFhMGYiLCJUaXRsZSI6IkVudGVyIHlvdXIgbWlsZXN0b25lIGhlcmUiLCJOb3RlIjpudWxsLCJIeXBlcmxpbmsiOm51bGwsIklzQ2hhbmdlZCI6ZmFsc2UsIklzTmV3IjpmYWxzZX0seyIkaWQiOiIyMzUiLCJEYXRlIjoiMjAxNS0xMS0xMVQyMzo1OTo1OS45OTlaIiwiU3R5bGUiOnsiJGlkIjoiMjM2IiwiU2hhcGUiOjYsIkNvbm5lY3Rvck1hcmdpbiI6eyIkcmVmIjoiNTQifSwiQ29ubmVjdG9yU3R5bGUiOnsiJGlkIjoiMjM3IiwiTGluZUNvbG9yIjp7IiRpZCI6IjIzOCIsIiR0eXBlIjoiTkxSRS5Db21tb24uRG9tLlNvbGlkQ29sb3JCcnVzaCwgTkxSRS5Db21tb24iLCJDb2xvciI6eyIkaWQiOiIyMzkiLCJBIjoyNTUsIlIiOjE1NiwiRyI6MTA2LCJCIjoxMDZ9fSwiTGluZVdlaWdodCI6MS4wLCJMaW5lVHlwZSI6MCwiUGFyZW50U3R5bGUiOnsiJHJlZiI6IjU1In19LCJJc0JlbG93VGltZWJhbmQiOmZhbHNlLCJIaWRlRGF0ZSI6ZmFsc2UsIlNoYXBlU2l6ZSI6MCwiU3BhY2luZyI6Mi4wLCJQYWRkaW5nIjp7IiRyZWYiOiI1OCJ9LCJTaGFwZVN0eWxlIjp7IiRpZCI6IjI0MCIsIk1hcmdpbiI6eyIkcmVmIjoiNjAifSwiUGFkZGluZyI6eyIkcmVmIjoiNjEifSwiQmFja2dyb3VuZCI6eyIkaWQiOiIyNDEiLCJDb2xvciI6eyIkaWQiOiIyNDIiLCJBIjoyNTUsIlIiOjE1NiwiRyI6MTA2LCJCIjoxMDZ9fSwiSXNWaXNpYmxlIjp0cnVlLCJXaWR0aCI6MTIuMCwiSGVpZ2h0IjoxNC4wLCJCb3JkZXJTdHlsZSI6eyIkaWQiOiIyNDMiLCJMaW5lQ29sb3IiOnsiJHJlZiI6IjYzIn0sIkxpbmVXZWlnaHQiOjAuMCwiTGluZVR5cGUiOjAsIlBhcmVudFN0eWxlIjp7IiRyZWYiOiI2MiJ9fSwiUGFyZW50U3R5bGUiOnsiJHJlZiI6IjU5In19LCJUaXRsZVN0eWxlIjp7IiRpZCI6IjI0NCIsIkZvbnRTZXR0aW5ncyI6eyIkaWQiOiIyNDU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0NiIsIkxpbmVDb2xvciI6bnVsbCwiTGluZVdlaWdodCI6MC4wLCJMaW5lVHlwZSI6MCwiUGFyZW50U3R5bGUiOm51bGx9LCJQYXJlbnRTdHlsZSI6eyIkcmVmIjoiNjUifX0sIkRhdGVTdHlsZSI6eyIkaWQiOiIyNDciLCJGb250U2V0dGluZ3MiOnsiJGlkIjoiMjQ4IiwiRm9udFNpemUiOjEwLCJGb250TmFtZSI6IkNhbGlicmkiLCJJc0JvbGQiOmZhbHNlLCJJc0l0YWxpYyI6ZmFsc2UsIklzVW5kZXJsaW5lZCI6ZmFsc2UsIlBhcmVudFN0eWxlIjp7IiRyZWYiOiI3MyJ9fSwiQXV0b1NpemUiOjAsIkZvcmVncm91bmQiOnsiJGlkIjoiMjQ5IiwiQ29sb3IiOnsiJGlkIjoiMjUwIiwiQSI6MjU1LCJSIjoxNTYsIkciOjEwNi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UxIiwiTGluZUNvbG9yIjpudWxsLCJMaW5lV2VpZ2h0IjowLjAsIkxpbmVUeXBlIjowLCJQYXJlbnRTdHlsZSI6bnVsbH0sIlBhcmVudFN0eWxlIjp7IiRyZWYiOiI3MiJ9fSwiRGF0ZUZvcm1hdCI6eyIkaWQiOiIyNTIiLCJGb3JtYXRTdHJpbmciOiJNLWQteXl5eSIsIlNlcGFyYXRvciI6Ii0iLCJVc2VJbnRlcm5hdGlvbmFsRGF0ZUZvcm1hdCI6ZmFsc2V9LCJJc1Zpc2libGUiOnRydWUsIlBhcmVudFN0eWxlIjp7IiRyZWYiOiI1MyJ9fSwiUG9zaXRpb24iOnsiJGlkIjoiMjUzIiwiUmF0aW8iOjAuMCwiSXNDdXN0b20iOmZhbHNlfSwiSWQiOiJhNmVjNGY0Ny03Yzc2LTRlZTQtYThjMC01MWMwNzc1YTg2YjAiLCJUaXRsZSI6IkVudGVyIHlvdXIgbWlsZXN0b25lIGhlcmUiLCJOb3RlIjpudWxsLCJIeXBlcmxpbmsiOm51bGwsIklzQ2hhbmdlZCI6ZmFsc2UsIklzTmV3IjpmYWxzZX0seyIkaWQiOiIyNTQiLCJEYXRlIjoiMjAxNS0xMi0wMVQyMzo1OTo1OS45OTlaIiwiU3R5bGUiOnsiJGlkIjoiMjU1IiwiU2hhcGUiOjYsIkNvbm5lY3Rvck1hcmdpbiI6eyIkcmVmIjoiNTQifSwiQ29ubmVjdG9yU3R5bGUiOnsiJGlkIjoiMjU2IiwiTGluZUNvbG9yIjp7IiRpZCI6IjI1NyIsIiR0eXBlIjoiTkxSRS5Db21tb24uRG9tLlNvbGlkQ29sb3JCcnVzaCwgTkxSRS5Db21tb24iLCJDb2xvciI6eyIkaWQiOiIyNTgiLCJBIjoyNTUsIlIiOjU3LCJHIjo0OCwiQiI6NDJ9fSwiTGluZVdlaWdodCI6MS4wLCJMaW5lVHlwZSI6MCwiUGFyZW50U3R5bGUiOnsiJHJlZiI6IjU1In19LCJJc0JlbG93VGltZWJhbmQiOmZhbHNlLCJIaWRlRGF0ZSI6ZmFsc2UsIlNoYXBlU2l6ZSI6MCwiU3BhY2luZyI6Mi4wLCJQYWRkaW5nIjp7IiRyZWYiOiI1OCJ9LCJTaGFwZVN0eWxlIjp7IiRpZCI6IjI1OSIsIk1hcmdpbiI6eyIkcmVmIjoiNjAifSwiUGFkZGluZyI6eyIkcmVmIjoiNjEifSwiQmFja2dyb3VuZCI6eyIkaWQiOiIyNjAiLCJDb2xvciI6eyIkaWQiOiIyNjEiLCJBIjoyNTUsIlIiOjU3LCJHIjo0OCwiQiI6NDJ9fSwiSXNWaXNpYmxlIjp0cnVlLCJXaWR0aCI6MTIuMCwiSGVpZ2h0IjoxNC4wLCJCb3JkZXJTdHlsZSI6eyIkaWQiOiIyNjIiLCJMaW5lQ29sb3IiOnsiJHJlZiI6IjYzIn0sIkxpbmVXZWlnaHQiOjAuMCwiTGluZVR5cGUiOjAsIlBhcmVudFN0eWxlIjp7IiRyZWYiOiI2MiJ9fSwiUGFyZW50U3R5bGUiOnsiJHJlZiI6IjU5In19LCJUaXRsZVN0eWxlIjp7IiRpZCI6IjI2MyIsIkZvbnRTZXR0aW5ncyI6eyIkaWQiOiIyNj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2NSIsIkxpbmVDb2xvciI6bnVsbCwiTGluZVdlaWdodCI6MC4wLCJMaW5lVHlwZSI6MCwiUGFyZW50U3R5bGUiOm51bGx9LCJQYXJlbnRTdHlsZSI6eyIkcmVmIjoiNjUifX0sIkRhdGVTdHlsZSI6eyIkaWQiOiIyNjYiLCJGb250U2V0dGluZ3MiOnsiJGlkIjoiMjY3IiwiRm9udFNpemUiOjEwLCJGb250TmFtZSI6IkNhbGlicmkiLCJJc0JvbGQiOmZhbHNlLCJJc0l0YWxpYyI6ZmFsc2UsIklzVW5kZXJsaW5lZCI6ZmFsc2UsIlBhcmVudFN0eWxlIjp7IiRyZWYiOiI3MyJ9fSwiQXV0b1NpemUiOjAsIkZvcmVncm91bmQiOnsiJGlkIjoiMjY4IiwiQ29sb3IiOnsiJGlkIjoiMjY5IiwiQSI6MjU1LCJSIjo1NywiRyI6NDgsIkIiOjQ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cwIiwiTGluZUNvbG9yIjpudWxsLCJMaW5lV2VpZ2h0IjowLjAsIkxpbmVUeXBlIjowLCJQYXJlbnRTdHlsZSI6bnVsbH0sIlBhcmVudFN0eWxlIjp7IiRyZWYiOiI3MiJ9fSwiRGF0ZUZvcm1hdCI6eyIkaWQiOiIyNzEiLCJGb3JtYXRTdHJpbmciOiJNLWQteXl5eSIsIlNlcGFyYXRvciI6Ii0iLCJVc2VJbnRlcm5hdGlvbmFsRGF0ZUZvcm1hdCI6ZmFsc2V9LCJJc1Zpc2libGUiOnRydWUsIlBhcmVudFN0eWxlIjp7IiRyZWYiOiI1MyJ9fSwiUG9zaXRpb24iOnsiJGlkIjoiMjcyIiwiUmF0aW8iOjAuMCwiSXNDdXN0b20iOmZhbHNlfSwiSWQiOiJmYzMyZGUyOC01NWRjLTQyN2QtYTdmMC1lMjk4ZjlmMDQyOWEiLCJUaXRsZSI6IkVudGVyIHlvdXIgbWlsZXN0b25lIGhlcmUiLCJOb3RlIjpudWxsLCJIeXBlcmxpbmsiOm51bGwsIklzQ2hhbmdlZCI6ZmFsc2UsIklzTmV3IjpmYWxzZX0seyIkaWQiOiIyNzMiLCJEYXRlIjoiMjAxNi0wMi0xN1QyMzo1OTo1OS45OTlaIiwiU3R5bGUiOnsiJGlkIjoiMjc0IiwiU2hhcGUiOjcsIkNvbm5lY3Rvck1hcmdpbiI6eyIkcmVmIjoiNTQifSwiQ29ubmVjdG9yU3R5bGUiOnsiJGlkIjoiMjc1IiwiTGluZUNvbG9yIjp7IiRpZCI6IjI3NiIsIiR0eXBlIjoiTkxSRS5Db21tb24uRG9tLlNvbGlkQ29sb3JCcnVzaCwgTkxSRS5Db21tb24iLCJDb2xvciI6eyIkaWQiOiIyNzciLCJBIjoyNTUsIlIiOjI1NSwiRyI6MjAyLCJCIjo4fX0sIkxpbmVXZWlnaHQiOjEuMCwiTGluZVR5cGUiOjAsIlBhcmVudFN0eWxlIjp7IiRyZWYiOiI1NSJ9fSwiSXNCZWxvd1RpbWViYW5kIjpmYWxzZSwiSGlkZURhdGUiOmZhbHNlLCJTaGFwZVNpemUiOjAsIlNwYWNpbmciOjIuMCwiUGFkZGluZyI6eyIkcmVmIjoiNTgifSwiU2hhcGVTdHlsZSI6eyIkaWQiOiIyNzgiLCJNYXJnaW4iOnsiJHJlZiI6IjYwIn0sIlBhZGRpbmciOnsiJHJlZiI6IjYxIn0sIkJhY2tncm91bmQiOnsiJHJlZiI6IjI3NiJ9LCJJc1Zpc2libGUiOnRydWUsIldpZHRoIjoxMi4wLCJIZWlnaHQiOjE0LjAsIkJvcmRlclN0eWxlIjp7IiRpZCI6IjI3OSIsIkxpbmVDb2xvciI6eyIkcmVmIjoiNjMifSwiTGluZVdlaWdodCI6MC4wLCJMaW5lVHlwZSI6MCwiUGFyZW50U3R5bGUiOnsiJHJlZiI6IjYyIn19LCJQYXJlbnRTdHlsZSI6eyIkcmVmIjoiNTkifX0sIlRpdGxlU3R5bGUiOnsiJGlkIjoiMjgwIiwiRm9udFNldHRpbmdzIjp7IiRpZCI6IjI4M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gyIiwiTGluZUNvbG9yIjpudWxsLCJMaW5lV2VpZ2h0IjowLjAsIkxpbmVUeXBlIjowLCJQYXJlbnRTdHlsZSI6bnVsbH0sIlBhcmVudFN0eWxlIjp7IiRyZWYiOiI2NSJ9fSwiRGF0ZVN0eWxlIjp7IiRpZCI6IjI4MyIsIkZvbnRTZXR0aW5ncyI6eyIkaWQiOiIyODQiLCJGb250U2l6ZSI6MTAsIkZvbnROYW1lIjoiQ2FsaWJyaSIsIklzQm9sZCI6ZmFsc2UsIklzSXRhbGljIjpmYWxzZSwiSXNVbmRlcmxpbmVkIjpmYWxzZSwiUGFyZW50U3R5bGUiOnsiJHJlZiI6IjczIn19LCJBdXRvU2l6ZSI6MCwiRm9yZWdyb3VuZCI6eyIkaWQiOiIyODUiLCJDb2xvciI6eyIkaWQiOiIyODYiLCJBIjoyNTUsIlIiOjE5NywiRyI6MTU1LCJCIjow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g3IiwiTGluZUNvbG9yIjpudWxsLCJMaW5lV2VpZ2h0IjowLjAsIkxpbmVUeXBlIjowLCJQYXJlbnRTdHlsZSI6bnVsbH0sIlBhcmVudFN0eWxlIjp7IiRyZWYiOiI3MiJ9fSwiRGF0ZUZvcm1hdCI6eyIkaWQiOiIyODgiLCJGb3JtYXRTdHJpbmciOiJNLWQteXl5eSIsIlNlcGFyYXRvciI6Ii0iLCJVc2VJbnRlcm5hdGlvbmFsRGF0ZUZvcm1hdCI6ZmFsc2V9LCJJc1Zpc2libGUiOnRydWUsIlBhcmVudFN0eWxlIjp7IiRyZWYiOiI1MyJ9fSwiUG9zaXRpb24iOnsiJGlkIjoiMjg5IiwiUmF0aW8iOjAuMCwiSXNDdXN0b20iOmZhbHNlfSwiSWQiOiIwNDI4ZWIzMS01NmQ4LTQ2NDItOTNmMi04YjhiZjkwNzIxZGMiLCJUaXRsZSI6IkVudGVyIHlvdXIgbWlsZXN0b25lIGhlcmUiLCJOb3RlIjpudWxsLCJIeXBlcmxpbmsiOm51bGwsIklzQ2hhbmdlZCI6ZmFsc2UsIklzTmV3IjpmYWxzZX0seyIkaWQiOiIyOTAiLCJEYXRlIjoiMjAxNi0wNC0wN1QyMzo1OTo1OS45OTlaIiwiU3R5bGUiOnsiJGlkIjoiMjkxIiwiU2hhcGUiOjcsIkNvbm5lY3Rvck1hcmdpbiI6eyIkcmVmIjoiNTQifSwiQ29ubmVjdG9yU3R5bGUiOnsiJGlkIjoiMjkyIiwiTGluZUNvbG9yIjp7IiRpZCI6IjI5MyIsIiR0eXBlIjoiTkxSRS5Db21tb24uRG9tLlNvbGlkQ29sb3JCcnVzaCwgTkxSRS5Db21tb24iLCJDb2xvciI6eyIkaWQiOiIyOTQiLCJBIjoyNTUsIlIiOjI0OCwiRyI6MTQ3LCJCIjoyOX19LCJMaW5lV2VpZ2h0IjoxLjAsIkxpbmVUeXBlIjowLCJQYXJlbnRTdHlsZSI6eyIkcmVmIjoiNTUifX0sIklzQmVsb3dUaW1lYmFuZCI6ZmFsc2UsIkhpZGVEYXRlIjpmYWxzZSwiU2hhcGVTaXplIjowLCJTcGFjaW5nIjoyLjAsIlBhZGRpbmciOnsiJHJlZiI6IjU4In0sIlNoYXBlU3R5bGUiOnsiJGlkIjoiMjk1IiwiTWFyZ2luIjp7IiRyZWYiOiI2MCJ9LCJQYWRkaW5nIjp7IiRyZWYiOiI2MSJ9LCJCYWNrZ3JvdW5kIjp7IiRyZWYiOiIyOTMifSwiSXNWaXNpYmxlIjp0cnVlLCJXaWR0aCI6MTIuMCwiSGVpZ2h0IjoxNC4wLCJCb3JkZXJTdHlsZSI6eyIkaWQiOiIyOTYiLCJMaW5lQ29sb3IiOnsiJHJlZiI6IjYzIn0sIkxpbmVXZWlnaHQiOjAuMCwiTGluZVR5cGUiOjAsIlBhcmVudFN0eWxlIjp7IiRyZWYiOiI2MiJ9fSwiUGFyZW50U3R5bGUiOnsiJHJlZiI6IjU5In19LCJUaXRsZVN0eWxlIjp7IiRpZCI6IjI5NyIsIkZvbnRTZXR0aW5ncyI6eyIkaWQiOiIyOTgiLCJGb250U2l6ZSI6MTEsIkZvbnROYW1lIjoiQ2FsaWJyaSIsIklzQm9sZCI6dHJ1ZSwiSXNJdGFsaWMiOmZhbHNlLCJJc1VuZGVybGluZWQiOmZhbHNlLCJQYXJlbnRTdHlsZSI6eyIkcmVmIjoiNjYifX0sIkF1dG9TaXplIjoyLCJGb3JlZ3JvdW5kIjp7IiRyZWYiOiI2NyJ9LCJNYXhXaWR0aCI6NzguMDAxNjU1NTc4NjEzMjgx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TkiLCJMaW5lQ29sb3IiOm51bGwsIkxpbmVXZWlnaHQiOjAuMCwiTGluZVR5cGUiOjAsIlBhcmVudFN0eWxlIjpudWxsfSwiUGFyZW50U3R5bGUiOnsiJHJlZiI6IjY1In19LCJEYXRlU3R5bGUiOnsiJGlkIjoiMzAwIiwiRm9udFNldHRpbmdzIjp7IiRpZCI6IjMwMSIsIkZvbnRTaXplIjoxMCwiRm9udE5hbWUiOiJDYWxpYnJpIiwiSXNCb2xkIjpmYWxzZSwiSXNJdGFsaWMiOmZhbHNlLCJJc1VuZGVybGluZWQiOmZhbHNlLCJQYXJlbnRTdHlsZSI6eyIkcmVmIjoiNzMifX0sIkF1dG9TaXplIjowLCJGb3JlZ3JvdW5kIjp7IiRpZCI6IjMwMiIsIkNvbG9yIjp7IiRpZCI6IjMwMy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A0IiwiTGluZUNvbG9yIjpudWxsLCJMaW5lV2VpZ2h0IjowLjAsIkxpbmVUeXBlIjowLCJQYXJlbnRTdHlsZSI6bnVsbH0sIlBhcmVudFN0eWxlIjp7IiRyZWYiOiI3MiJ9fSwiRGF0ZUZvcm1hdCI6eyIkaWQiOiIzMDUiLCJGb3JtYXRTdHJpbmciOiJNLWQteXl5eSIsIlNlcGFyYXRvciI6Ii0iLCJVc2VJbnRlcm5hdGlvbmFsRGF0ZUZvcm1hdCI6ZmFsc2V9LCJJc1Zpc2libGUiOnRydWUsIlBhcmVudFN0eWxlIjp7IiRyZWYiOiI1MyJ9fSwiUG9zaXRpb24iOnsiJGlkIjoiMzA2IiwiUmF0aW8iOjAuMjIzOTExNDgzMTk5NTA4MSwiSXNDdXN0b20iOnRydWV9LCJJZCI6IjEwMjNmOWNmLThlNzItNGRlNS04YWJkLTY2MDA5MGZmZGE5OCIsIlRpdGxlIjoiRW50ZXIgeW91ciBtaWxlc3RvbmUgaGVyZSIsIk5vdGUiOm51bGwsIkh5cGVybGluayI6bnVsbCwiSXNDaGFuZ2VkIjpmYWxzZSwiSXNOZXciOmZhbHNlfSx7IiRpZCI6IjMwNyIsIkRhdGUiOiIyMDE2LTA1LTI2VDIzOjU5OjU5Ljk5OVoiLCJTdHlsZSI6eyIkaWQiOiIzMDgiLCJTaGFwZSI6NywiQ29ubmVjdG9yTWFyZ2luIjp7IiRyZWYiOiI1NCJ9LCJDb25uZWN0b3JTdHlsZSI6eyIkaWQiOiIzMDkiLCJMaW5lQ29sb3IiOnsiJGlkIjoiMzEwIiwiJHR5cGUiOiJOTFJFLkNvbW1vbi5Eb20uU29saWRDb2xvckJydXNoLCBOTFJFLkNvbW1vbiIsIkNvbG9yIjp7IiRpZCI6IjMxMSIsIkEiOjI1NSwiUiI6MTU2LCJHIjoxMDYsIkIiOjEwNn19LCJMaW5lV2VpZ2h0IjoxLjAsIkxpbmVUeXBlIjowLCJQYXJlbnRTdHlsZSI6eyIkcmVmIjoiNTUifX0sIklzQmVsb3dUaW1lYmFuZCI6ZmFsc2UsIkhpZGVEYXRlIjpmYWxzZSwiU2hhcGVTaXplIjowLCJTcGFjaW5nIjoyLjAsIlBhZGRpbmciOnsiJHJlZiI6IjU4In0sIlNoYXBlU3R5bGUiOnsiJGlkIjoiMzEyIiwiTWFyZ2luIjp7IiRyZWYiOiI2MCJ9LCJQYWRkaW5nIjp7IiRyZWYiOiI2MSJ9LCJCYWNrZ3JvdW5kIjp7IiRpZCI6IjMxMyIsIkNvbG9yIjp7IiRpZCI6IjMxNCIsIkEiOjI1NSwiUiI6MTU2LCJHIjoxMDYsIkIiOjEwNn19LCJJc1Zpc2libGUiOnRydWUsIldpZHRoIjoxMi4wLCJIZWlnaHQiOjE0LjAsIkJvcmRlclN0eWxlIjp7IiRpZCI6IjMxNSIsIkxpbmVDb2xvciI6eyIkcmVmIjoiNjMifSwiTGluZVdlaWdodCI6MC4wLCJMaW5lVHlwZSI6MCwiUGFyZW50U3R5bGUiOnsiJHJlZiI6IjYyIn19LCJQYXJlbnRTdHlsZSI6eyIkcmVmIjoiNTkifX0sIlRpdGxlU3R5bGUiOnsiJGlkIjoiMzE2IiwiRm9udFNldHRpbmdzIjp7IiRpZCI6IjMxN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E4IiwiTGluZUNvbG9yIjpudWxsLCJMaW5lV2VpZ2h0IjowLjAsIkxpbmVUeXBlIjowLCJQYXJlbnRTdHlsZSI6bnVsbH0sIlBhcmVudFN0eWxlIjp7IiRyZWYiOiI2NSJ9fSwiRGF0ZVN0eWxlIjp7IiRpZCI6IjMxOSIsIkZvbnRTZXR0aW5ncyI6eyIkaWQiOiIzMjAiLCJGb250U2l6ZSI6MTAsIkZvbnROYW1lIjoiQ2FsaWJyaSIsIklzQm9sZCI6ZmFsc2UsIklzSXRhbGljIjpmYWxzZSwiSXNVbmRlcmxpbmVkIjpmYWxzZSwiUGFyZW50U3R5bGUiOnsiJHJlZiI6IjczIn19LCJBdXRvU2l6ZSI6MCwiRm9yZWdyb3VuZCI6eyIkaWQiOiIzMjEiLCJDb2xvciI6eyIkaWQiOiIzMjI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MjMiLCJMaW5lQ29sb3IiOm51bGwsIkxpbmVXZWlnaHQiOjAuMCwiTGluZVR5cGUiOjAsIlBhcmVudFN0eWxlIjpudWxsfSwiUGFyZW50U3R5bGUiOnsiJHJlZiI6IjcyIn19LCJEYXRlRm9ybWF0Ijp7IiRpZCI6IjMyNCIsIkZvcm1hdFN0cmluZyI6Ik0tZC15eXl5IiwiU2VwYXJhdG9yIjoiLSIsIlVzZUludGVybmF0aW9uYWxEYXRlRm9ybWF0IjpmYWxzZX0sIklzVmlzaWJsZSI6dHJ1ZSwiUGFyZW50U3R5bGUiOnsiJHJlZiI6IjUzIn19LCJQb3NpdGlvbiI6eyIkaWQiOiIzMjUiLCJSYXRpbyI6MC4wLCJJc0N1c3RvbSI6ZmFsc2V9LCJJZCI6ImUyODRjOGMzLWY0YTMtNDQ0NC05YjdiLTlkYmZhZWYwZmRhOCIsIlRpdGxlIjoiRW50ZXIgeW91ciBtaWxlc3RvbmUgaGVyZSIsIk5vdGUiOm51bGwsIkh5cGVybGluayI6bnVsbCwiSXNDaGFuZ2VkIjpmYWxzZSwiSXNOZXciOmZhbHNlfSx7IiRpZCI6IjMyNiIsIkRhdGUiOiIyMDE2LTA3LTE0VDIzOjU5OjU5Ljk5OVoiLCJTdHlsZSI6eyIkaWQiOiIzMjciLCJTaGFwZSI6NywiQ29ubmVjdG9yTWFyZ2luIjp7IiRyZWYiOiI1NCJ9LCJDb25uZWN0b3JTdHlsZSI6eyIkaWQiOiIzMjgiLCJMaW5lQ29sb3IiOnsiJGlkIjoiMzI5IiwiJHR5cGUiOiJOTFJFLkNvbW1vbi5Eb20uU29saWRDb2xvckJydXNoLCBOTFJFLkNvbW1vbiIsIkNvbG9yIjp7IiRpZCI6IjMzMCIsIkEiOjI1NSwiUiI6MjM2LCJHIjoxMTIsIkIiOjIyfX0sIkxpbmVXZWlnaHQiOjEuMCwiTGluZVR5cGUiOjAsIlBhcmVudFN0eWxlIjp7IiRyZWYiOiI1NSJ9fSwiSXNCZWxvd1RpbWViYW5kIjpmYWxzZSwiSGlkZURhdGUiOmZhbHNlLCJTaGFwZVNpemUiOjAsIlNwYWNpbmciOjIuMCwiUGFkZGluZyI6eyIkcmVmIjoiNTgifSwiU2hhcGVTdHlsZSI6eyIkaWQiOiIzMzEiLCJNYXJnaW4iOnsiJHJlZiI6IjYwIn0sIlBhZGRpbmciOnsiJHJlZiI6IjYxIn0sIkJhY2tncm91bmQiOnsiJHJlZiI6IjMyOSJ9LCJJc1Zpc2libGUiOnRydWUsIldpZHRoIjoxMi4wLCJIZWlnaHQiOjE0LjAsIkJvcmRlclN0eWxlIjp7IiRpZCI6IjMzMiIsIkxpbmVDb2xvciI6eyIkcmVmIjoiNjMifSwiTGluZVdlaWdodCI6MC4wLCJMaW5lVHlwZSI6MCwiUGFyZW50U3R5bGUiOnsiJHJlZiI6IjYyIn19LCJQYXJlbnRTdHlsZSI6eyIkcmVmIjoiNTkifX0sIlRpdGxlU3R5bGUiOnsiJGlkIjoiMzMzIiwiRm9udFNldHRpbmdzIjp7IiRpZCI6IjMzNCIsIkZvbnRTaXplIjoxMSwiRm9udE5hbWUiOiJDYWxpYnJpIiwiSXNCb2xkIjp0cnVlLCJJc0l0YWxpYyI6ZmFsc2UsIklzVW5kZXJsaW5lZCI6ZmFsc2UsIlBhcmVudFN0eWxlIjp7IiRyZWYiOiI2NiJ9fSwiQXV0b1NpemUiOjIsIkZvcmVncm91bmQiOnsiJHJlZiI6IjY3In0sIk1heFdpZHRoIjo4OS41NzkzNjg1OTEzMDg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MzUiLCJMaW5lQ29sb3IiOm51bGwsIkxpbmVXZWlnaHQiOjAuMCwiTGluZVR5cGUiOjAsIlBhcmVudFN0eWxlIjpudWxsfSwiUGFyZW50U3R5bGUiOnsiJHJlZiI6IjY1In19LCJEYXRlU3R5bGUiOnsiJGlkIjoiMzM2IiwiRm9udFNldHRpbmdzIjp7IiRpZCI6IjMzNyIsIkZvbnRTaXplIjoxMCwiRm9udE5hbWUiOiJDYWxpYnJpIiwiSXNCb2xkIjpmYWxzZSwiSXNJdGFsaWMiOmZhbHNlLCJJc1VuZGVybGluZWQiOmZhbHNlLCJQYXJlbnRTdHlsZSI6eyIkcmVmIjoiNzMifX0sIkF1dG9TaXplIjowLCJGb3JlZ3JvdW5kIjp7IiRpZCI6IjMzOCIsIkNvbG9yIjp7IiRpZCI6IjMzOSIsIkEiOjI1NSwiUiI6MjM2LCJHIjoxMTIsIkIiOjI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QwIiwiTGluZUNvbG9yIjpudWxsLCJMaW5lV2VpZ2h0IjowLjAsIkxpbmVUeXBlIjowLCJQYXJlbnRTdHlsZSI6bnVsbH0sIlBhcmVudFN0eWxlIjp7IiRyZWYiOiI3MiJ9fSwiRGF0ZUZvcm1hdCI6eyIkaWQiOiIzNDEiLCJGb3JtYXRTdHJpbmciOiJNLWQteXl5eSIsIlNlcGFyYXRvciI6Ii0iLCJVc2VJbnRlcm5hdGlvbmFsRGF0ZUZvcm1hdCI6ZmFsc2V9LCJJc1Zpc2libGUiOnRydWUsIlBhcmVudFN0eWxlIjp7IiRyZWYiOiI1MyJ9fSwiUG9zaXRpb24iOnsiJGlkIjoiMzQyIiwiUmF0aW8iOjAuMCwiSXNDdXN0b20iOmZhbHNlfSwiSWQiOiJhNzJhMWU4My1mNDIzLTRmOWItOWY3Ny1hMTVkMjMxM2U2ZGMiLCJUaXRsZSI6IkVudGVyIHlvdXIgbWlsZXN0b25lIGhlcmUiLCJOb3RlIjpudWxsLCJIeXBlcmxpbmsiOm51bGwsIklzQ2hhbmdlZCI6ZmFsc2UsIklzTmV3IjpmYWxzZX1dLCJUYXNrcyI6W10sIlNldHRpbmdzIjp7IiRpZCI6IjM0MyIsIkltcGFPcHRpb25zIjp7IiRpZCI6IjM0NC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X0="/>
  <p:tag name="__MASTER" val="__part_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QaGFzZXMiLCJJc1RlbXBsYXRlIjpmYWxzZSwiVmVyc2lvbiI6eyIkaWQiOiIyIiwiVmVyc2lvbiI6IjMuMC4xIiwiT3JpZ2luYWxBc3NlbWJseVZlcnNpb24iOiIzLjAxLjAyLjAwIiwiRWRpdGlvbiI6IlBsdXMiLCJJc1BsdXNFZGl0aW9uIjp0cnV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NTYsIkIiOjI4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NCwiRm9udE5hbWUiOiJDYWxpYnJpIiwiSXNCb2xkIjp0cnVlLCJJc0l0YWxpYyI6ZmFsc2UsIklzVW5kZXJsaW5lZCI6ZmFsc2UsIlBhcmVudFN0eWxlIjpudWxsfSwiQXV0b1NpemUiOjAsIkZvcmVncm91bmQiOnsiJGlkIjoiMTUiLCJDb2xvciI6eyIkaWQiOiIxNiIsIkEiOjI1NSwiUiI6NTcsIkciOjQ4LCJCIjo0Mn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nRydWUsIldpZHRoIjowLjAsIkhlaWdodCI6MC4wLCJCb3JkZXJTdHlsZSI6bnVsbCwiUGFyZW50U3R5bGUiOm51bGx9LCJMZWZ0RW5kQ2Fwc1N0eWxlIjp7IiRpZCI6IjIxIiwiRm9udFNldHRpbmdzIjp7IiRpZCI6IjIyIiwiRm9udFNpemUiOjE0LCJGb250TmFtZSI6IkNhbGlicmkiLCJJc0JvbGQiOnRydWUsIklzSXRhbGljIjpmYWxzZSwiSXNVbmRlcmxpbmVkIjpmYWxzZSwiUGFyZW50U3R5bGUiOm51bGx9LCJBdXRvU2l6ZSI6MCwiRm9yZWdyb3VuZCI6eyIkaWQiOiIyMyIsIkNvbG9yIjp7IiRpZCI6IjI0IiwiQSI6MjU1LCJSIjo1NywiRyI6NDgsIkIiOjQy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w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MiwiRm9udE5hbWUiOiJDYWxpYnJpIiwiSXNCb2xkIjp0cnV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EwLCJHIjoyMDQsIkIiOjIwMn19LCJBcHBlbmRZZWFyT25ZZWFyQ2hhbmdlIjp0cnVlLCJFbGFwc2VkVGltZUZvcm1hdCI6MSwiVG9kYXlNYXJrZXJQb3NpdGlvbiI6MywiUXVpY2tQb3NpdGlvbiI6MywiQWJzb2x1dGVQb3NpdGlvbiI6Mjk3LjAsIk1hcmdpbiI6eyIkaWQiOiI0OSIsIlRvcCI6MCwiTGVmdCI6MTAsIlJpZ2h0IjoxMCwiQm90dG9tIjowfSwiUGFkZGluZyI6eyIkaWQiOiI1MCIsIlRvcCI6MCwiTGVmdCI6MCwiUmlnaHQiOjAsIkJvdHRvbSI6MH0sIkJhY2tncm91bmQiOnsiJGlkIjoiNTEiLCJDb2xvciI6eyIkaWQiOiI1MiIsIkEiOjI1NSwiUiI6MTc4LCJHIjoxNzgsIkIiOjE3OH19LCJJc1Zpc2libGUiOnRydWUsIldpZHRoIjowLjAsIkhlaWdodCI6MC4wLCJCb3JkZXJTdHlsZSI6bnVsbCwiUGFyZW50U3R5bGUiOm51bGx9LCJEZWZhdWx0TWlsZXN0b25lU3R5bGUiOnsiJGlkIjoiNTMiLCJTaGFwZSI6Ny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CwiRyI6ODQsIkIiOjEw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tZC15eXl5IiwiU2VwYXJhdG9yIjoiLSIsIlVzZUludGVybmF0aW9uYWxEYXRlRm9ybWF0IjpmYWxzZX0sIklzVmlzaWJsZSI6dHJ1ZSwiUGFyZW50U3R5bGUiOm51bGx9LCJEZWZhdWx0VGFza1N0eWxlIjp7IiRpZCI6IjgwIiwiU2hhcGUiOjAsIlNoYXBlVGhpY2tuZXNzIjoy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csIkciOjEyNSwiQiI6ND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iwiRW5kRGF0ZVBvc2l0aW9uIjoyLCJUaXRsZVBvc2l0aW9uIjo0LCJEdXJhdGlvblBvc2l0aW9uIjo2LCJQZXJjZW50YWdlQ29tcGxldGVkUG9zaXRpb24iOjYsIlNwYWNpbmciOjUsIklzQmVsb3dUaW1lYmFuZCI6ZmFsc2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Iy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3MjAuMCwiTWF4SGVpZ2h0IjoiSW5maW5pdHkiLCJTbWFydEZvcmVncm91bmRJc0FjdGl2ZSI6dHJ1ZSwiSG9yaXpvbnRhbEFsaWdubWVudCI6MS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2OCwiRyI6ODQsIkIiOjEw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dHJ1ZX0sIlNjYWxlIjp7IiRpZCI6IjEyMiIsIlN0YXJ0RGF0ZSI6IjIwMTQtMTEtMTZUMjM6NTk6NTkuOTk5WiIsIkVuZERhdGUiOiIyMDE2LTA3LTE0VDIzOjU5OjU5Ljk5OVoiLCJGb3JtYXQiOiJNTSIsIlR5cGUiOjMsIkF1dG9EYXRlUmFuZ2UiOnRydWUsIldvcmtpbmdEYXlzIjozMSwiVG9kYXlNYXJrZXJUZXh0IjoiVG9kYXkiLCJBdXRvU2NhbGVUeXBlIjpmYWxzZX0sIk1pbGVzdG9uZXMiOlt7IiRpZCI6IjEyMyIsIkRhdGUiOiIyMDE0LTExLTE2VDIzOjU5OjU5Ljk5OVoiLCJTdHlsZSI6eyIkaWQiOiIxMjQiLCJTaGFwZSI6NywiQ29ubmVjdG9yTWFyZ2luIjp7IiRyZWYiOiI1NCJ9LCJDb25uZWN0b3JTdHlsZSI6eyIkaWQiOiIxMjUiLCJMaW5lQ29sb3IiOnsiJGlkIjoiMTI2IiwiJHR5cGUiOiJOTFJFLkNvbW1vbi5Eb20uU29saWRDb2xvckJydXNoLCBOTFJFLkNvbW1vbiIsIkNvbG9yIjp7IiRpZCI6IjEyNyIsIkEiOjg5LCJSIjoyMzAsIkciOjcyLCJCIjozNX19LCJMaW5lV2VpZ2h0IjoxLjAsIkxpbmVUeXBlIjowLCJQYXJlbnRTdHlsZSI6eyIkcmVmIjoiNTUifX0sIklzQmVsb3dUaW1lYmFuZCI6ZmFsc2UsIkhpZGVEYXRlIjpmYWxzZSwiU2hhcGVTaXplIjowLCJTcGFjaW5nIjoyLjAsIlBhZGRpbmciOnsiJHJlZiI6IjU4In0sIlNoYXBlU3R5bGUiOnsiJGlkIjoiMTI4IiwiTWFyZ2luIjp7IiRyZWYiOiI2MCJ9LCJQYWRkaW5nIjp7IiRyZWYiOiI2MSJ9LCJCYWNrZ3JvdW5kIjp7IiRpZCI6IjEyOSIsIkNvbG9yIjp7IiRpZCI6IjEzMCIsIkEiOjI1NSwiUiI6MjMwLCJHIjo3MiwiQiI6MzV9fSwiSXNWaXNpYmxlIjp0cnVlLCJXaWR0aCI6MTIuMCwiSGVpZ2h0IjoxNC4wLCJCb3JkZXJTdHlsZSI6eyIkaWQiOiIxMzEiLCJMaW5lQ29sb3IiOnsiJHJlZiI6IjYzIn0sIkxpbmVXZWlnaHQiOjAuMCwiTGluZVR5cGUiOjAsIlBhcmVudFN0eWxlIjp7IiRyZWYiOiI2MiJ9fSwiUGFyZW50U3R5bGUiOnsiJHJlZiI6IjU5In19LCJUaXRsZVN0eWxlIjp7IiRpZCI6IjEzMiIsIkZvbnRTZXR0aW5ncyI6eyIkaWQiOiIxMz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kNhbGlicmkiLCJJc0JvbGQiOmZhbHNlLCJJc0l0YWxpYyI6ZmFsc2UsIklzVW5kZXJsaW5lZCI6ZmFsc2UsIlBhcmVudFN0eWxlIjp7IiRyZWYiOiI3MyJ9fSwiQXV0b1NpemUiOjAsIkZvcmVncm91bmQiOnsiJGlkIjoiMTM3IiwiQ29sb3IiOnsiJGlkIjoiMTM4IiwiQSI6MjU1LCJSIjoyMzAsIkciOjcyLCJCIjozNX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OSIsIkxpbmVDb2xvciI6bnVsbCwiTGluZVdlaWdodCI6MC4wLCJMaW5lVHlwZSI6MCwiUGFyZW50U3R5bGUiOm51bGx9LCJQYXJlbnRTdHlsZSI6eyIkcmVmIjoiNzIifX0sIkRhdGVGb3JtYXQiOnsiJGlkIjoiMTQwIiwiRm9ybWF0U3RyaW5nIjoiTS1kLXl5eXkiLCJTZXBhcmF0b3IiOiItIiwiVXNlSW50ZXJuYXRpb25hbERhdGVGb3JtYXQiOmZhbHNlfSwiSXNWaXNpYmxlIjp0cnVlLCJQYXJlbnRTdHlsZSI6eyIkcmVmIjoiNTMifX0sIlBvc2l0aW9uIjp7IiRpZCI6IjE0MSIsIlJhdGlvIjowLjAsIklzQ3VzdG9tIjpmYWxzZX0sIklkIjoiNDc0ZDI5NzEtOThkNS00MjVjLTk0ODctZTlhYmRjNDAxZDhkIiwiVGl0bGUiOiJFbnRlciB5b3VyIG1pbGVzdG9uZSBoZXJlIiwiTm90ZSI6bnVsbCwiSHlwZXJsaW5rIjpudWxsLCJJc0NoYW5nZWQiOmZhbHNlLCJJc05ldyI6ZmFsc2V9LHsiJGlkIjoiMTQyIiwiRGF0ZSI6IjIwMTUtMDItMDFUMjM6NTk6NTkuOTk5WiIsIlN0eWxlIjp7IiRpZCI6IjE0MyIsIlNoYXBlIjozLCJDb25uZWN0b3JNYXJnaW4iOnsiJHJlZiI6IjU0In0sIkNvbm5lY3RvclN0eWxlIjp7IiRpZCI6IjE0NCIsIkxpbmVDb2xvciI6eyIkaWQiOiIxNDUiLCIkdHlwZSI6Ik5MUkUuQ29tbW9uLkRvbS5Tb2xpZENvbG9yQnJ1c2gsIE5MUkUuQ29tbW9uIiwiQ29sb3IiOnsiJGlkIjoiMTQ2IiwiQSI6MjU1LCJSIjoyNTUsIkciOjIwMiwiQiI6OH19LCJMaW5lV2VpZ2h0IjoxLjAsIkxpbmVUeXBlIjowLCJQYXJlbnRTdHlsZSI6eyIkcmVmIjoiNTUifX0sIklzQmVsb3dUaW1lYmFuZCI6ZmFsc2UsIkhpZGVEYXRlIjpmYWxzZSwiU2hhcGVTaXplIjowLCJTcGFjaW5nIjoyLjAsIlBhZGRpbmciOnsiJHJlZiI6IjU4In0sIlNoYXBlU3R5bGUiOnsiJGlkIjoiMTQ3IiwiTWFyZ2luIjp7IiRyZWYiOiI2MCJ9LCJQYWRkaW5nIjp7IiRyZWYiOiI2MSJ9LCJCYWNrZ3JvdW5kIjp7IiRpZCI6IjE0OCIsIkNvbG9yIjp7IiRpZCI6IjE0OSIsIkEiOjI1NSwiUiI6MjMwLCJHIjo3MiwiQiI6MzV9fSwiSXNWaXNpYmxlIjp0cnVlLCJXaWR0aCI6MTIuMCwiSGVpZ2h0IjoxNC4wLCJCb3JkZXJTdHlsZSI6eyIkaWQiOiIxNTAiLCJMaW5lQ29sb3IiOnsiJHJlZiI6IjYzIn0sIkxpbmVXZWlnaHQiOjAuMCwiTGluZVR5cGUiOjAsIlBhcmVudFN0eWxlIjp7IiRyZWYiOiI2MiJ9fSwiUGFyZW50U3R5bGUiOnsiJHJlZiI6IjU5In19LCJUaXRsZVN0eWxlIjp7IiRpZCI6IjE1MSIsIkZvbnRTZXR0aW5ncyI6eyIkaWQiOiIxNTI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NhbGlicmkiLCJJc0JvbGQiOmZhbHNlLCJJc0l0YWxpYyI6ZmFsc2UsIklzVW5kZXJsaW5lZCI6ZmFsc2UsIlBhcmVudFN0eWxlIjp7IiRyZWYiOiI3MyJ9fSwiQXV0b1NpemUiOjAsIkZvcmVncm91bmQiOnsiJGlkIjoiMTU2IiwiQ29sb3IiOnsiJGlkIjoiMTU3IiwiQSI6MjU1LCJSIjoxOTcsIkciOjE1NSwiQiI6MH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OCIsIkxpbmVDb2xvciI6bnVsbCwiTGluZVdlaWdodCI6MC4wLCJMaW5lVHlwZSI6MCwiUGFyZW50U3R5bGUiOm51bGx9LCJQYXJlbnRTdHlsZSI6eyIkcmVmIjoiNzIifX0sIkRhdGVGb3JtYXQiOnsiJGlkIjoiMTU5IiwiRm9ybWF0U3RyaW5nIjoiTS1kLXl5eXkiLCJTZXBhcmF0b3IiOiItIiwiVXNlSW50ZXJuYXRpb25hbERhdGVGb3JtYXQiOmZhbHNlfSwiSXNWaXNpYmxlIjp0cnVlLCJQYXJlbnRTdHlsZSI6eyIkcmVmIjoiNTMifX0sIlBvc2l0aW9uIjp7IiRpZCI6IjE2MCIsIlJhdGlvIjowLjAsIklzQ3VzdG9tIjpmYWxzZX0sIklkIjoiMDU3ZDMzMzktYzg3OS00NDRlLTk3MjQtYzliYmI2NmQ1ZmEyIiwiVGl0bGUiOiJFbnRlciB5b3VyIG1pbGVzdG9uZSBoZXJlIiwiTm90ZSI6bnVsbCwiSHlwZXJsaW5rIjpudWxsLCJJc0NoYW5nZWQiOmZhbHNlLCJJc05ldyI6ZmFsc2V9LHsiJGlkIjoiMTYxIiwiRGF0ZSI6IjIwMTUtMDQtMjlUMjM6NTk6NTkuOTk5WiIsIlN0eWxlIjp7IiRpZCI6IjE2MiIsIlNoYXBlIjo3LCJDb25uZWN0b3JNYXJnaW4iOnsiJHJlZiI6IjU0In0sIkNvbm5lY3RvclN0eWxlIjp7IiRpZCI6IjE2MyIsIkxpbmVDb2xvciI6eyIkaWQiOiIxNjQiLCIkdHlwZSI6Ik5MUkUuQ29tbW9uLkRvbS5Tb2xpZENvbG9yQnJ1c2gsIE5MUkUuQ29tbW9uIiwiQ29sb3IiOnsiJGlkIjoiMTY1IiwiQSI6MjU1LCJSIjoyNDgsIkciOjE0NywiQiI6Mjl9fSwiTGluZVdlaWdodCI6MS4wLCJMaW5lVHlwZSI6MCwiUGFyZW50U3R5bGUiOnsiJHJlZiI6IjU1In19LCJJc0JlbG93VGltZWJhbmQiOmZhbHNlLCJIaWRlRGF0ZSI6ZmFsc2UsIlNoYXBlU2l6ZSI6MCwiU3BhY2luZyI6Mi4wLCJQYWRkaW5nIjp7IiRyZWYiOiI1OCJ9LCJTaGFwZVN0eWxlIjp7IiRpZCI6IjE2NiIsIk1hcmdpbiI6eyIkcmVmIjoiNjAifSwiUGFkZGluZyI6eyIkcmVmIjoiNjEifSwiQmFja2dyb3VuZCI6eyIkcmVmIjoiMTY0In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AiLCJMaW5lQ29sb3IiOm51bGwsIkxpbmVXZWlnaHQiOjAuMCwiTGluZVR5cGUiOjAsIlBhcmVudFN0eWxlIjpudWxsfSwiUGFyZW50U3R5bGUiOnsiJHJlZiI6IjY1In19LCJEYXRlU3R5bGUiOnsiJGlkIjoiMTcxIiwiRm9udFNldHRpbmdzIjp7IiRpZCI6IjE3MiIsIkZvbnRTaXplIjoxMCwiRm9udE5hbWUiOiJDYWxpYnJpIiwiSXNCb2xkIjpmYWxzZSwiSXNJdGFsaWMiOmZhbHNlLCJJc1VuZGVybGluZWQiOmZhbHNlLCJQYXJlbnRTdHlsZSI6eyIkcmVmIjoiNzMifX0sIkF1dG9TaXplIjowLCJGb3JlZ3JvdW5kIjp7IiRpZCI6IjE3MyIsIkNvbG9yIjp7IiRpZCI6IjE3NC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c1IiwiTGluZUNvbG9yIjpudWxsLCJMaW5lV2VpZ2h0IjowLjAsIkxpbmVUeXBlIjowLCJQYXJlbnRTdHlsZSI6bnVsbH0sIlBhcmVudFN0eWxlIjp7IiRyZWYiOiI3MiJ9fSwiRGF0ZUZvcm1hdCI6eyIkaWQiOiIxNzYiLCJGb3JtYXRTdHJpbmciOiJNLWQteXl5eSIsIlNlcGFyYXRvciI6Ii0iLCJVc2VJbnRlcm5hdGlvbmFsRGF0ZUZvcm1hdCI6ZmFsc2V9LCJJc1Zpc2libGUiOnRydWUsIlBhcmVudFN0eWxlIjp7IiRyZWYiOiI1MyJ9fSwiUG9zaXRpb24iOnsiJGlkIjoiMTc3IiwiUmF0aW8iOjAuMCwiSXNDdXN0b20iOmZhbHNlfSwiSWQiOiIyM2FiZTY0My1kNzY2LTRjMTYtYTg3ZC0wOTkzODc2Y2IzMGEiLCJUaXRsZSI6IkVudGVyIHlvdXIgbWlsZXN0b25lIGhlcmUiLCJOb3RlIjpudWxsLCJIeXBlcmxpbmsiOm51bGwsIklzQ2hhbmdlZCI6ZmFsc2UsIklzTmV3IjpmYWxzZX0seyIkaWQiOiIxNzgiLCJEYXRlIjoiMjAxNS0wNi0xN1QyMzo1OTo1OS45OTlaIiwiU3R5bGUiOnsiJGlkIjoiMTc5IiwiU2hhcGUiOjcsIkNvbm5lY3Rvck1hcmdpbiI6eyIkcmVmIjoiNTQifSwiQ29ubmVjdG9yU3R5bGUiOnsiJGlkIjoiMTgwIiwiTGluZUNvbG9yIjp7IiRpZCI6IjE4MSIsIiR0eXBlIjoiTkxSRS5Db21tb24uRG9tLlNvbGlkQ29sb3JCcnVzaCwgTkxSRS5Db21tb24iLCJDb2xvciI6eyIkaWQiOiIxODIiLCJBIjoyNTUsIlIiOjIwNiwiRyI6MTQxLCJCIjo2Mn19LCJMaW5lV2VpZ2h0IjoxLjAsIkxpbmVUeXBlIjowLCJQYXJlbnRTdHlsZSI6eyIkcmVmIjoiNTUifX0sIklzQmVsb3dUaW1lYmFuZCI6ZmFsc2UsIkhpZGVEYXRlIjpmYWxzZSwiU2hhcGVTaXplIjowLCJTcGFjaW5nIjoyLjAsIlBhZGRpbmciOnsiJHJlZiI6IjU4In0sIlNoYXBlU3R5bGUiOnsiJGlkIjoiMTgzIiwiTWFyZ2luIjp7IiRyZWYiOiI2MCJ9LCJQYWRkaW5nIjp7IiRyZWYiOiI2MSJ9LCJCYWNrZ3JvdW5kIjp7IiRpZCI6IjE4NCIsIkNvbG9yIjp7IiRpZCI6IjE4NSIsIkEiOjI1NSwiUiI6MTU2LCJHIjoxMDYsIkIiOjEwNn19LCJJc1Zpc2libGUiOnRydWUsIldpZHRoIjoxMi4wLCJIZWlnaHQiOjE0LjAsIkJvcmRlclN0eWxlIjp7IiRpZCI6IjE4NiIsIkxpbmVDb2xvciI6eyIkcmVmIjoiNjMifSwiTGluZVdlaWdodCI6MC4wLCJMaW5lVHlwZSI6MCwiUGFyZW50U3R5bGUiOnsiJHJlZiI6IjYyIn19LCJQYXJlbnRTdHlsZSI6eyIkcmVmIjoiNTkifX0sIlRpdGxlU3R5bGUiOnsiJGlkIjoiMTg3IiwiRm9udFNldHRpbmdzIjp7IiRpZCI6IjE4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g5IiwiTGluZUNvbG9yIjpudWxsLCJMaW5lV2VpZ2h0IjowLjAsIkxpbmVUeXBlIjowLCJQYXJlbnRTdHlsZSI6bnVsbH0sIlBhcmVudFN0eWxlIjp7IiRyZWYiOiI2NSJ9fSwiRGF0ZVN0eWxlIjp7IiRpZCI6IjE5MCIsIkZvbnRTZXR0aW5ncyI6eyIkaWQiOiIxOTEiLCJGb250U2l6ZSI6MTAsIkZvbnROYW1lIjoiQ2FsaWJyaSIsIklzQm9sZCI6ZmFsc2UsIklzSXRhbGljIjpmYWxzZSwiSXNVbmRlcmxpbmVkIjpmYWxzZSwiUGFyZW50U3R5bGUiOnsiJHJlZiI6IjczIn19LCJBdXRvU2l6ZSI6MCwiRm9yZWdyb3VuZCI6eyIkaWQiOiIxOTIiLCJDb2xvciI6eyIkaWQiOiIxOTM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QiLCJMaW5lQ29sb3IiOm51bGwsIkxpbmVXZWlnaHQiOjAuMCwiTGluZVR5cGUiOjAsIlBhcmVudFN0eWxlIjpudWxsfSwiUGFyZW50U3R5bGUiOnsiJHJlZiI6IjcyIn19LCJEYXRlRm9ybWF0Ijp7IiRpZCI6IjE5NSIsIkZvcm1hdFN0cmluZyI6Ik0tZC15eXl5IiwiU2VwYXJhdG9yIjoiLSIsIlVzZUludGVybmF0aW9uYWxEYXRlRm9ybWF0IjpmYWxzZX0sIklzVmlzaWJsZSI6dHJ1ZSwiUGFyZW50U3R5bGUiOnsiJHJlZiI6IjUzIn19LCJQb3NpdGlvbiI6eyIkaWQiOiIxOTYiLCJSYXRpbyI6MC4wLCJJc0N1c3RvbSI6ZmFsc2V9LCJJZCI6ImUxYzdjZjg0LWM1ODktNDdlMi05ZDM5LWI4YWU2MGY0NTQ5OCIsIlRpdGxlIjoiRW50ZXIgeW91ciBtaWxlc3RvbmUgaGVyZSIsIk5vdGUiOm51bGwsIkh5cGVybGluayI6bnVsbCwiSXNDaGFuZ2VkIjpmYWxzZSwiSXNOZXciOmZhbHNlfSx7IiRpZCI6IjE5NyIsIkRhdGUiOiIyMDE1LTA4LTA1VDIzOjU5OjU5Ljk5OVoiLCJTdHlsZSI6eyIkaWQiOiIxOTgiLCJTaGFwZSI6MTIsIkNvbm5lY3Rvck1hcmdpbiI6eyIkcmVmIjoiNTQifSwiQ29ubmVjdG9yU3R5bGUiOnsiJGlkIjoiMTk5IiwiTGluZUNvbG9yIjp7IiRpZCI6IjIwMCIsIiR0eXBlIjoiTkxSRS5Db21tb24uRG9tLlNvbGlkQ29sb3JCcnVzaCwgTkxSRS5Db21tb24iLCJDb2xvciI6eyIkaWQiOiIyMDEiLCJBIjoyNTUsIlIiOjIzNiwiRyI6MTEyLCJCIjoyMn19LCJMaW5lV2VpZ2h0IjoxLjAsIkxpbmVUeXBlIjowLCJQYXJlbnRTdHlsZSI6eyIkcmVmIjoiNTUifX0sIklzQmVsb3dUaW1lYmFuZCI6ZmFsc2UsIkhpZGVEYXRlIjpmYWxzZSwiU2hhcGVTaXplIjowLCJTcGFjaW5nIjoyLjAsIlBhZGRpbmciOnsiJHJlZiI6IjU4In0sIlNoYXBlU3R5bGUiOnsiJGlkIjoiMjAyIiwiTWFyZ2luIjp7IiRyZWYiOiI2MCJ9LCJQYWRkaW5nIjp7IiRyZWYiOiI2MSJ9LCJCYWNrZ3JvdW5kIjp7IiRpZCI6IjIwMyIsIkNvbG9yIjp7IiRpZCI6IjIwNCIsIkEiOjI1NSwiUiI6MjM2LCJHIjoxMTIsIkIiOjIyfX0sIklzVmlzaWJsZSI6dHJ1ZSwiV2lkdGgiOjEyLjAsIkhlaWdodCI6MTQuMCwiQm9yZGVyU3R5bGUiOnsiJGlkIjoiMjA1IiwiTGluZUNvbG9yIjp7IiRyZWYiOiI2MyJ9LCJMaW5lV2VpZ2h0IjowLjAsIkxpbmVUeXBlIjowLCJQYXJlbnRTdHlsZSI6eyIkcmVmIjoiNjIifX0sIlBhcmVudFN0eWxlIjp7IiRyZWYiOiI1OSJ9fSwiVGl0bGVTdHlsZSI6eyIkaWQiOiIyMDYiLCJGb250U2V0dGluZ3MiOnsiJGlkIjoiMjA3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giLCJMaW5lQ29sb3IiOm51bGwsIkxpbmVXZWlnaHQiOjAuMCwiTGluZVR5cGUiOjAsIlBhcmVudFN0eWxlIjpudWxsfSwiUGFyZW50U3R5bGUiOnsiJHJlZiI6IjY1In19LCJEYXRlU3R5bGUiOnsiJGlkIjoiMjA5IiwiRm9udFNldHRpbmdzIjp7IiRpZCI6IjIxMCIsIkZvbnRTaXplIjoxMCwiRm9udE5hbWUiOiJDYWxpYnJpIiwiSXNCb2xkIjpmYWxzZSwiSXNJdGFsaWMiOmZhbHNlLCJJc1VuZGVybGluZWQiOmZhbHNlLCJQYXJlbnRTdHlsZSI6eyIkcmVmIjoiNzMifX0sIkF1dG9TaXplIjowLCJGb3JlZ3JvdW5kIjp7IiRpZCI6IjIxMSIsIkNvbG9yIjp7IiRpZCI6IjIxMi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zIiwiTGluZUNvbG9yIjpudWxsLCJMaW5lV2VpZ2h0IjowLjAsIkxpbmVUeXBlIjowLCJQYXJlbnRTdHlsZSI6bnVsbH0sIlBhcmVudFN0eWxlIjp7IiRyZWYiOiI3MiJ9fSwiRGF0ZUZvcm1hdCI6eyIkaWQiOiIyMTQiLCJGb3JtYXRTdHJpbmciOiJNLWQteXl5eSIsIlNlcGFyYXRvciI6Ii0iLCJVc2VJbnRlcm5hdGlvbmFsRGF0ZUZvcm1hdCI6ZmFsc2V9LCJJc1Zpc2libGUiOnRydWUsIlBhcmVudFN0eWxlIjp7IiRyZWYiOiI1MyJ9fSwiUG9zaXRpb24iOnsiJGlkIjoiMjE1IiwiUmF0aW8iOjAuMCwiSXNDdXN0b20iOmZhbHNlfSwiSWQiOiJjY2ViYTgxZS0wMjY2LTQ1YWUtOWRlNS1jNjNhZTRhZDQ3NzgiLCJUaXRsZSI6IkVudGVyIHlvdXIgbWlsZXN0b25lIGhlcmUiLCJOb3RlIjpudWxsLCJIeXBlcmxpbmsiOm51bGwsIklzQ2hhbmdlZCI6ZmFsc2UsIklzTmV3IjpmYWxzZX0seyIkaWQiOiIyMTYiLCJEYXRlIjoiMjAxNS0xMC0yM1QyMzo1OTo1OS45OTlaIiwiU3R5bGUiOnsiJGlkIjoiMjE3IiwiU2hhcGUiOjYsIkNvbm5lY3Rvck1hcmdpbiI6eyIkcmVmIjoiNTQifSwiQ29ubmVjdG9yU3R5bGUiOnsiJGlkIjoiMjE4IiwiTGluZUNvbG9yIjp7IiRpZCI6IjIxOSIsIiR0eXBlIjoiTkxSRS5Db21tb24uRG9tLlNvbGlkQ29sb3JCcnVzaCwgTkxSRS5Db21tb24iLCJDb2xvciI6eyIkaWQiOiIyMjAiLCJBIjoyNTUsIlIiOjIzMCwiRyI6NzIsIkIiOjM1fX0sIkxpbmVXZWlnaHQiOjEuMCwiTGluZVR5cGUiOjAsIlBhcmVudFN0eWxlIjp7IiRyZWYiOiI1NSJ9fSwiSXNCZWxvd1RpbWViYW5kIjpmYWxzZSwiSGlkZURhdGUiOmZhbHNlLCJTaGFwZVNpemUiOjAsIlNwYWNpbmciOjIuMCwiUGFkZGluZyI6eyIkcmVmIjoiNTgifSwiU2hhcGVTdHlsZSI6eyIkaWQiOiIyMjEiLCJNYXJnaW4iOnsiJHJlZiI6IjYwIn0sIlBhZGRpbmciOnsiJHJlZiI6IjYxIn0sIkJhY2tncm91bmQiOnsiJGlkIjoiMjIyIiwiQ29sb3IiOnsiJGlkIjoiMjIzIiwiQSI6MjU1LCJSIjoyMzAsIkciOjcyLCJCIjozNX19LCJJc1Zpc2libGUiOnRydWUsIldpZHRoIjoxMi4wLCJIZWlnaHQiOjE0LjAsIkJvcmRlclN0eWxlIjp7IiRpZCI6IjIyNCIsIkxpbmVDb2xvciI6eyIkcmVmIjoiNjMifSwiTGluZVdlaWdodCI6MC4wLCJMaW5lVHlwZSI6MCwiUGFyZW50U3R5bGUiOnsiJHJlZiI6IjYyIn19LCJQYXJlbnRTdHlsZSI6eyIkcmVmIjoiNTkifX0sIlRpdGxlU3R5bGUiOnsiJGlkIjoiMjI1IiwiRm9udFNldHRpbmdzIjp7IiRpZCI6IjIyNi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3IiwiTGluZUNvbG9yIjpudWxsLCJMaW5lV2VpZ2h0IjowLjAsIkxpbmVUeXBlIjowLCJQYXJlbnRTdHlsZSI6bnVsbH0sIlBhcmVudFN0eWxlIjp7IiRyZWYiOiI2NSJ9fSwiRGF0ZVN0eWxlIjp7IiRpZCI6IjIyOCIsIkZvbnRTZXR0aW5ncyI6eyIkaWQiOiIyMjkiLCJGb250U2l6ZSI6MTAsIkZvbnROYW1lIjoiQ2FsaWJyaSIsIklzQm9sZCI6ZmFsc2UsIklzSXRhbGljIjpmYWxzZSwiSXNVbmRlcmxpbmVkIjpmYWxzZSwiUGFyZW50U3R5bGUiOnsiJHJlZiI6IjczIn19LCJBdXRvU2l6ZSI6MCwiRm9yZWdyb3VuZCI6eyIkaWQiOiIyMzAiLCJDb2xvciI6eyIkaWQiOiIyMzEiLCJBIjoyNTUsIlIiOjIzMCwiRyI6NzIsIkIiOjM1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MyIiwiTGluZUNvbG9yIjpudWxsLCJMaW5lV2VpZ2h0IjowLjAsIkxpbmVUeXBlIjowLCJQYXJlbnRTdHlsZSI6bnVsbH0sIlBhcmVudFN0eWxlIjp7IiRyZWYiOiI3MiJ9fSwiRGF0ZUZvcm1hdCI6eyIkaWQiOiIyMzMiLCJGb3JtYXRTdHJpbmciOiJNLWQteXl5eSIsIlNlcGFyYXRvciI6Ii0iLCJVc2VJbnRlcm5hdGlvbmFsRGF0ZUZvcm1hdCI6ZmFsc2V9LCJJc1Zpc2libGUiOnRydWUsIlBhcmVudFN0eWxlIjp7IiRyZWYiOiI1MyJ9fSwiUG9zaXRpb24iOnsiJGlkIjoiMjM0IiwiUmF0aW8iOjAuMCwiSXNDdXN0b20iOmZhbHNlfSwiSWQiOiJlYzVlNjhkMi00NjFlLTQ0YjEtYTY3YS0yZmFlNWRjYmFhMGYiLCJUaXRsZSI6IkVudGVyIHlvdXIgbWlsZXN0b25lIGhlcmUiLCJOb3RlIjpudWxsLCJIeXBlcmxpbmsiOm51bGwsIklzQ2hhbmdlZCI6ZmFsc2UsIklzTmV3IjpmYWxzZX0seyIkaWQiOiIyMzUiLCJEYXRlIjoiMjAxNS0xMS0xMVQyMzo1OTo1OS45OTlaIiwiU3R5bGUiOnsiJGlkIjoiMjM2IiwiU2hhcGUiOjYsIkNvbm5lY3Rvck1hcmdpbiI6eyIkcmVmIjoiNTQifSwiQ29ubmVjdG9yU3R5bGUiOnsiJGlkIjoiMjM3IiwiTGluZUNvbG9yIjp7IiRpZCI6IjIzOCIsIiR0eXBlIjoiTkxSRS5Db21tb24uRG9tLlNvbGlkQ29sb3JCcnVzaCwgTkxSRS5Db21tb24iLCJDb2xvciI6eyIkaWQiOiIyMzkiLCJBIjoyNTUsIlIiOjE1NiwiRyI6MTA2LCJCIjoxMDZ9fSwiTGluZVdlaWdodCI6MS4wLCJMaW5lVHlwZSI6MCwiUGFyZW50U3R5bGUiOnsiJHJlZiI6IjU1In19LCJJc0JlbG93VGltZWJhbmQiOmZhbHNlLCJIaWRlRGF0ZSI6ZmFsc2UsIlNoYXBlU2l6ZSI6MCwiU3BhY2luZyI6Mi4wLCJQYWRkaW5nIjp7IiRyZWYiOiI1OCJ9LCJTaGFwZVN0eWxlIjp7IiRpZCI6IjI0MCIsIk1hcmdpbiI6eyIkcmVmIjoiNjAifSwiUGFkZGluZyI6eyIkcmVmIjoiNjEifSwiQmFja2dyb3VuZCI6eyIkaWQiOiIyNDEiLCJDb2xvciI6eyIkaWQiOiIyNDIiLCJBIjoyNTUsIlIiOjE1NiwiRyI6MTA2LCJCIjoxMDZ9fSwiSXNWaXNpYmxlIjp0cnVlLCJXaWR0aCI6MTIuMCwiSGVpZ2h0IjoxNC4wLCJCb3JkZXJTdHlsZSI6eyIkaWQiOiIyNDMiLCJMaW5lQ29sb3IiOnsiJHJlZiI6IjYzIn0sIkxpbmVXZWlnaHQiOjAuMCwiTGluZVR5cGUiOjAsIlBhcmVudFN0eWxlIjp7IiRyZWYiOiI2MiJ9fSwiUGFyZW50U3R5bGUiOnsiJHJlZiI6IjU5In19LCJUaXRsZVN0eWxlIjp7IiRpZCI6IjI0NCIsIkZvbnRTZXR0aW5ncyI6eyIkaWQiOiIyNDU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0NiIsIkxpbmVDb2xvciI6bnVsbCwiTGluZVdlaWdodCI6MC4wLCJMaW5lVHlwZSI6MCwiUGFyZW50U3R5bGUiOm51bGx9LCJQYXJlbnRTdHlsZSI6eyIkcmVmIjoiNjUifX0sIkRhdGVTdHlsZSI6eyIkaWQiOiIyNDciLCJGb250U2V0dGluZ3MiOnsiJGlkIjoiMjQ4IiwiRm9udFNpemUiOjEwLCJGb250TmFtZSI6IkNhbGlicmkiLCJJc0JvbGQiOmZhbHNlLCJJc0l0YWxpYyI6ZmFsc2UsIklzVW5kZXJsaW5lZCI6ZmFsc2UsIlBhcmVudFN0eWxlIjp7IiRyZWYiOiI3MyJ9fSwiQXV0b1NpemUiOjAsIkZvcmVncm91bmQiOnsiJGlkIjoiMjQ5IiwiQ29sb3IiOnsiJGlkIjoiMjUwIiwiQSI6MjU1LCJSIjoxNTYsIkciOjEwNi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UxIiwiTGluZUNvbG9yIjpudWxsLCJMaW5lV2VpZ2h0IjowLjAsIkxpbmVUeXBlIjowLCJQYXJlbnRTdHlsZSI6bnVsbH0sIlBhcmVudFN0eWxlIjp7IiRyZWYiOiI3MiJ9fSwiRGF0ZUZvcm1hdCI6eyIkaWQiOiIyNTIiLCJGb3JtYXRTdHJpbmciOiJNLWQteXl5eSIsIlNlcGFyYXRvciI6Ii0iLCJVc2VJbnRlcm5hdGlvbmFsRGF0ZUZvcm1hdCI6ZmFsc2V9LCJJc1Zpc2libGUiOnRydWUsIlBhcmVudFN0eWxlIjp7IiRyZWYiOiI1MyJ9fSwiUG9zaXRpb24iOnsiJGlkIjoiMjUzIiwiUmF0aW8iOjAuMCwiSXNDdXN0b20iOmZhbHNlfSwiSWQiOiJhNmVjNGY0Ny03Yzc2LTRlZTQtYThjMC01MWMwNzc1YTg2YjAiLCJUaXRsZSI6IkVudGVyIHlvdXIgbWlsZXN0b25lIGhlcmUiLCJOb3RlIjpudWxsLCJIeXBlcmxpbmsiOm51bGwsIklzQ2hhbmdlZCI6ZmFsc2UsIklzTmV3IjpmYWxzZX0seyIkaWQiOiIyNTQiLCJEYXRlIjoiMjAxNS0xMi0wMVQyMzo1OTo1OS45OTlaIiwiU3R5bGUiOnsiJGlkIjoiMjU1IiwiU2hhcGUiOjYsIkNvbm5lY3Rvck1hcmdpbiI6eyIkcmVmIjoiNTQifSwiQ29ubmVjdG9yU3R5bGUiOnsiJGlkIjoiMjU2IiwiTGluZUNvbG9yIjp7IiRpZCI6IjI1NyIsIiR0eXBlIjoiTkxSRS5Db21tb24uRG9tLlNvbGlkQ29sb3JCcnVzaCwgTkxSRS5Db21tb24iLCJDb2xvciI6eyIkaWQiOiIyNTgiLCJBIjoyNTUsIlIiOjU3LCJHIjo0OCwiQiI6NDJ9fSwiTGluZVdlaWdodCI6MS4wLCJMaW5lVHlwZSI6MCwiUGFyZW50U3R5bGUiOnsiJHJlZiI6IjU1In19LCJJc0JlbG93VGltZWJhbmQiOmZhbHNlLCJIaWRlRGF0ZSI6ZmFsc2UsIlNoYXBlU2l6ZSI6MCwiU3BhY2luZyI6Mi4wLCJQYWRkaW5nIjp7IiRyZWYiOiI1OCJ9LCJTaGFwZVN0eWxlIjp7IiRpZCI6IjI1OSIsIk1hcmdpbiI6eyIkcmVmIjoiNjAifSwiUGFkZGluZyI6eyIkcmVmIjoiNjEifSwiQmFja2dyb3VuZCI6eyIkaWQiOiIyNjAiLCJDb2xvciI6eyIkaWQiOiIyNjEiLCJBIjoyNTUsIlIiOjU3LCJHIjo0OCwiQiI6NDJ9fSwiSXNWaXNpYmxlIjp0cnVlLCJXaWR0aCI6MTIuMCwiSGVpZ2h0IjoxNC4wLCJCb3JkZXJTdHlsZSI6eyIkaWQiOiIyNjIiLCJMaW5lQ29sb3IiOnsiJHJlZiI6IjYzIn0sIkxpbmVXZWlnaHQiOjAuMCwiTGluZVR5cGUiOjAsIlBhcmVudFN0eWxlIjp7IiRyZWYiOiI2MiJ9fSwiUGFyZW50U3R5bGUiOnsiJHJlZiI6IjU5In19LCJUaXRsZVN0eWxlIjp7IiRpZCI6IjI2MyIsIkZvbnRTZXR0aW5ncyI6eyIkaWQiOiIyNj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2NSIsIkxpbmVDb2xvciI6bnVsbCwiTGluZVdlaWdodCI6MC4wLCJMaW5lVHlwZSI6MCwiUGFyZW50U3R5bGUiOm51bGx9LCJQYXJlbnRTdHlsZSI6eyIkcmVmIjoiNjUifX0sIkRhdGVTdHlsZSI6eyIkaWQiOiIyNjYiLCJGb250U2V0dGluZ3MiOnsiJGlkIjoiMjY3IiwiRm9udFNpemUiOjEwLCJGb250TmFtZSI6IkNhbGlicmkiLCJJc0JvbGQiOmZhbHNlLCJJc0l0YWxpYyI6ZmFsc2UsIklzVW5kZXJsaW5lZCI6ZmFsc2UsIlBhcmVudFN0eWxlIjp7IiRyZWYiOiI3MyJ9fSwiQXV0b1NpemUiOjAsIkZvcmVncm91bmQiOnsiJGlkIjoiMjY4IiwiQ29sb3IiOnsiJGlkIjoiMjY5IiwiQSI6MjU1LCJSIjo1NywiRyI6NDgsIkIiOjQ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cwIiwiTGluZUNvbG9yIjpudWxsLCJMaW5lV2VpZ2h0IjowLjAsIkxpbmVUeXBlIjowLCJQYXJlbnRTdHlsZSI6bnVsbH0sIlBhcmVudFN0eWxlIjp7IiRyZWYiOiI3MiJ9fSwiRGF0ZUZvcm1hdCI6eyIkaWQiOiIyNzEiLCJGb3JtYXRTdHJpbmciOiJNLWQteXl5eSIsIlNlcGFyYXRvciI6Ii0iLCJVc2VJbnRlcm5hdGlvbmFsRGF0ZUZvcm1hdCI6ZmFsc2V9LCJJc1Zpc2libGUiOnRydWUsIlBhcmVudFN0eWxlIjp7IiRyZWYiOiI1MyJ9fSwiUG9zaXRpb24iOnsiJGlkIjoiMjcyIiwiUmF0aW8iOjAuMCwiSXNDdXN0b20iOmZhbHNlfSwiSWQiOiJmYzMyZGUyOC01NWRjLTQyN2QtYTdmMC1lMjk4ZjlmMDQyOWEiLCJUaXRsZSI6IkVudGVyIHlvdXIgbWlsZXN0b25lIGhlcmUiLCJOb3RlIjpudWxsLCJIeXBlcmxpbmsiOm51bGwsIklzQ2hhbmdlZCI6ZmFsc2UsIklzTmV3IjpmYWxzZX0seyIkaWQiOiIyNzMiLCJEYXRlIjoiMjAxNi0wMi0xN1QyMzo1OTo1OS45OTlaIiwiU3R5bGUiOnsiJGlkIjoiMjc0IiwiU2hhcGUiOjcsIkNvbm5lY3Rvck1hcmdpbiI6eyIkcmVmIjoiNTQifSwiQ29ubmVjdG9yU3R5bGUiOnsiJGlkIjoiMjc1IiwiTGluZUNvbG9yIjp7IiRpZCI6IjI3NiIsIiR0eXBlIjoiTkxSRS5Db21tb24uRG9tLlNvbGlkQ29sb3JCcnVzaCwgTkxSRS5Db21tb24iLCJDb2xvciI6eyIkaWQiOiIyNzciLCJBIjoyNTUsIlIiOjI1NSwiRyI6MjAyLCJCIjo4fX0sIkxpbmVXZWlnaHQiOjEuMCwiTGluZVR5cGUiOjAsIlBhcmVudFN0eWxlIjp7IiRyZWYiOiI1NSJ9fSwiSXNCZWxvd1RpbWViYW5kIjpmYWxzZSwiSGlkZURhdGUiOmZhbHNlLCJTaGFwZVNpemUiOjAsIlNwYWNpbmciOjIuMCwiUGFkZGluZyI6eyIkcmVmIjoiNTgifSwiU2hhcGVTdHlsZSI6eyIkaWQiOiIyNzgiLCJNYXJnaW4iOnsiJHJlZiI6IjYwIn0sIlBhZGRpbmciOnsiJHJlZiI6IjYxIn0sIkJhY2tncm91bmQiOnsiJHJlZiI6IjI3NiJ9LCJJc1Zpc2libGUiOnRydWUsIldpZHRoIjoxMi4wLCJIZWlnaHQiOjE0LjAsIkJvcmRlclN0eWxlIjp7IiRpZCI6IjI3OSIsIkxpbmVDb2xvciI6eyIkcmVmIjoiNjMifSwiTGluZVdlaWdodCI6MC4wLCJMaW5lVHlwZSI6MCwiUGFyZW50U3R5bGUiOnsiJHJlZiI6IjYyIn19LCJQYXJlbnRTdHlsZSI6eyIkcmVmIjoiNTkifX0sIlRpdGxlU3R5bGUiOnsiJGlkIjoiMjgwIiwiRm9udFNldHRpbmdzIjp7IiRpZCI6IjI4M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gyIiwiTGluZUNvbG9yIjpudWxsLCJMaW5lV2VpZ2h0IjowLjAsIkxpbmVUeXBlIjowLCJQYXJlbnRTdHlsZSI6bnVsbH0sIlBhcmVudFN0eWxlIjp7IiRyZWYiOiI2NSJ9fSwiRGF0ZVN0eWxlIjp7IiRpZCI6IjI4MyIsIkZvbnRTZXR0aW5ncyI6eyIkaWQiOiIyODQiLCJGb250U2l6ZSI6MTAsIkZvbnROYW1lIjoiQ2FsaWJyaSIsIklzQm9sZCI6ZmFsc2UsIklzSXRhbGljIjpmYWxzZSwiSXNVbmRlcmxpbmVkIjpmYWxzZSwiUGFyZW50U3R5bGUiOnsiJHJlZiI6IjczIn19LCJBdXRvU2l6ZSI6MCwiRm9yZWdyb3VuZCI6eyIkaWQiOiIyODUiLCJDb2xvciI6eyIkaWQiOiIyODYiLCJBIjoyNTUsIlIiOjE5NywiRyI6MTU1LCJCIjow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g3IiwiTGluZUNvbG9yIjpudWxsLCJMaW5lV2VpZ2h0IjowLjAsIkxpbmVUeXBlIjowLCJQYXJlbnRTdHlsZSI6bnVsbH0sIlBhcmVudFN0eWxlIjp7IiRyZWYiOiI3MiJ9fSwiRGF0ZUZvcm1hdCI6eyIkaWQiOiIyODgiLCJGb3JtYXRTdHJpbmciOiJNLWQteXl5eSIsIlNlcGFyYXRvciI6Ii0iLCJVc2VJbnRlcm5hdGlvbmFsRGF0ZUZvcm1hdCI6ZmFsc2V9LCJJc1Zpc2libGUiOnRydWUsIlBhcmVudFN0eWxlIjp7IiRyZWYiOiI1MyJ9fSwiUG9zaXRpb24iOnsiJGlkIjoiMjg5IiwiUmF0aW8iOjAuMCwiSXNDdXN0b20iOmZhbHNlfSwiSWQiOiIwNDI4ZWIzMS01NmQ4LTQ2NDItOTNmMi04YjhiZjkwNzIxZGMiLCJUaXRsZSI6IkVudGVyIHlvdXIgbWlsZXN0b25lIGhlcmUiLCJOb3RlIjpudWxsLCJIeXBlcmxpbmsiOm51bGwsIklzQ2hhbmdlZCI6ZmFsc2UsIklzTmV3IjpmYWxzZX0seyIkaWQiOiIyOTAiLCJEYXRlIjoiMjAxNi0wNC0wN1QyMzo1OTo1OS45OTlaIiwiU3R5bGUiOnsiJGlkIjoiMjkxIiwiU2hhcGUiOjcsIkNvbm5lY3Rvck1hcmdpbiI6eyIkcmVmIjoiNTQifSwiQ29ubmVjdG9yU3R5bGUiOnsiJGlkIjoiMjkyIiwiTGluZUNvbG9yIjp7IiRpZCI6IjI5MyIsIiR0eXBlIjoiTkxSRS5Db21tb24uRG9tLlNvbGlkQ29sb3JCcnVzaCwgTkxSRS5Db21tb24iLCJDb2xvciI6eyIkaWQiOiIyOTQiLCJBIjoyNTUsIlIiOjI0OCwiRyI6MTQ3LCJCIjoyOX19LCJMaW5lV2VpZ2h0IjoxLjAsIkxpbmVUeXBlIjowLCJQYXJlbnRTdHlsZSI6eyIkcmVmIjoiNTUifX0sIklzQmVsb3dUaW1lYmFuZCI6ZmFsc2UsIkhpZGVEYXRlIjpmYWxzZSwiU2hhcGVTaXplIjowLCJTcGFjaW5nIjoyLjAsIlBhZGRpbmciOnsiJHJlZiI6IjU4In0sIlNoYXBlU3R5bGUiOnsiJGlkIjoiMjk1IiwiTWFyZ2luIjp7IiRyZWYiOiI2MCJ9LCJQYWRkaW5nIjp7IiRyZWYiOiI2MSJ9LCJCYWNrZ3JvdW5kIjp7IiRyZWYiOiIyOTMifSwiSXNWaXNpYmxlIjp0cnVlLCJXaWR0aCI6MTIuMCwiSGVpZ2h0IjoxNC4wLCJCb3JkZXJTdHlsZSI6eyIkaWQiOiIyOTYiLCJMaW5lQ29sb3IiOnsiJHJlZiI6IjYzIn0sIkxpbmVXZWlnaHQiOjAuMCwiTGluZVR5cGUiOjAsIlBhcmVudFN0eWxlIjp7IiRyZWYiOiI2MiJ9fSwiUGFyZW50U3R5bGUiOnsiJHJlZiI6IjU5In19LCJUaXRsZVN0eWxlIjp7IiRpZCI6IjI5NyIsIkZvbnRTZXR0aW5ncyI6eyIkaWQiOiIyOTgiLCJGb250U2l6ZSI6MTEsIkZvbnROYW1lIjoiQ2FsaWJyaSIsIklzQm9sZCI6dHJ1ZSwiSXNJdGFsaWMiOmZhbHNlLCJJc1VuZGVybGluZWQiOmZhbHNlLCJQYXJlbnRTdHlsZSI6eyIkcmVmIjoiNjYifX0sIkF1dG9TaXplIjoyLCJGb3JlZ3JvdW5kIjp7IiRyZWYiOiI2NyJ9LCJNYXhXaWR0aCI6NzguMDAxNjU1NTc4NjEzMjgx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TkiLCJMaW5lQ29sb3IiOm51bGwsIkxpbmVXZWlnaHQiOjAuMCwiTGluZVR5cGUiOjAsIlBhcmVudFN0eWxlIjpudWxsfSwiUGFyZW50U3R5bGUiOnsiJHJlZiI6IjY1In19LCJEYXRlU3R5bGUiOnsiJGlkIjoiMzAwIiwiRm9udFNldHRpbmdzIjp7IiRpZCI6IjMwMSIsIkZvbnRTaXplIjoxMCwiRm9udE5hbWUiOiJDYWxpYnJpIiwiSXNCb2xkIjpmYWxzZSwiSXNJdGFsaWMiOmZhbHNlLCJJc1VuZGVybGluZWQiOmZhbHNlLCJQYXJlbnRTdHlsZSI6eyIkcmVmIjoiNzMifX0sIkF1dG9TaXplIjowLCJGb3JlZ3JvdW5kIjp7IiRpZCI6IjMwMiIsIkNvbG9yIjp7IiRpZCI6IjMwMy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A0IiwiTGluZUNvbG9yIjpudWxsLCJMaW5lV2VpZ2h0IjowLjAsIkxpbmVUeXBlIjowLCJQYXJlbnRTdHlsZSI6bnVsbH0sIlBhcmVudFN0eWxlIjp7IiRyZWYiOiI3MiJ9fSwiRGF0ZUZvcm1hdCI6eyIkaWQiOiIzMDUiLCJGb3JtYXRTdHJpbmciOiJNLWQteXl5eSIsIlNlcGFyYXRvciI6Ii0iLCJVc2VJbnRlcm5hdGlvbmFsRGF0ZUZvcm1hdCI6ZmFsc2V9LCJJc1Zpc2libGUiOnRydWUsIlBhcmVudFN0eWxlIjp7IiRyZWYiOiI1MyJ9fSwiUG9zaXRpb24iOnsiJGlkIjoiMzA2IiwiUmF0aW8iOjAuMjIzOTExNDgzMTk5NTA4MSwiSXNDdXN0b20iOnRydWV9LCJJZCI6IjEwMjNmOWNmLThlNzItNGRlNS04YWJkLTY2MDA5MGZmZGE5OCIsIlRpdGxlIjoiRW50ZXIgeW91ciBtaWxlc3RvbmUgaGVyZSIsIk5vdGUiOm51bGwsIkh5cGVybGluayI6bnVsbCwiSXNDaGFuZ2VkIjpmYWxzZSwiSXNOZXciOmZhbHNlfSx7IiRpZCI6IjMwNyIsIkRhdGUiOiIyMDE2LTA1LTI2VDIzOjU5OjU5Ljk5OVoiLCJTdHlsZSI6eyIkaWQiOiIzMDgiLCJTaGFwZSI6NywiQ29ubmVjdG9yTWFyZ2luIjp7IiRyZWYiOiI1NCJ9LCJDb25uZWN0b3JTdHlsZSI6eyIkaWQiOiIzMDkiLCJMaW5lQ29sb3IiOnsiJGlkIjoiMzEwIiwiJHR5cGUiOiJOTFJFLkNvbW1vbi5Eb20uU29saWRDb2xvckJydXNoLCBOTFJFLkNvbW1vbiIsIkNvbG9yIjp7IiRpZCI6IjMxMSIsIkEiOjI1NSwiUiI6MTU2LCJHIjoxMDYsIkIiOjEwNn19LCJMaW5lV2VpZ2h0IjoxLjAsIkxpbmVUeXBlIjowLCJQYXJlbnRTdHlsZSI6eyIkcmVmIjoiNTUifX0sIklzQmVsb3dUaW1lYmFuZCI6ZmFsc2UsIkhpZGVEYXRlIjpmYWxzZSwiU2hhcGVTaXplIjowLCJTcGFjaW5nIjoyLjAsIlBhZGRpbmciOnsiJHJlZiI6IjU4In0sIlNoYXBlU3R5bGUiOnsiJGlkIjoiMzEyIiwiTWFyZ2luIjp7IiRyZWYiOiI2MCJ9LCJQYWRkaW5nIjp7IiRyZWYiOiI2MSJ9LCJCYWNrZ3JvdW5kIjp7IiRpZCI6IjMxMyIsIkNvbG9yIjp7IiRpZCI6IjMxNCIsIkEiOjI1NSwiUiI6MTU2LCJHIjoxMDYsIkIiOjEwNn19LCJJc1Zpc2libGUiOnRydWUsIldpZHRoIjoxMi4wLCJIZWlnaHQiOjE0LjAsIkJvcmRlclN0eWxlIjp7IiRpZCI6IjMxNSIsIkxpbmVDb2xvciI6eyIkcmVmIjoiNjMifSwiTGluZVdlaWdodCI6MC4wLCJMaW5lVHlwZSI6MCwiUGFyZW50U3R5bGUiOnsiJHJlZiI6IjYyIn19LCJQYXJlbnRTdHlsZSI6eyIkcmVmIjoiNTkifX0sIlRpdGxlU3R5bGUiOnsiJGlkIjoiMzE2IiwiRm9udFNldHRpbmdzIjp7IiRpZCI6IjMxN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E4IiwiTGluZUNvbG9yIjpudWxsLCJMaW5lV2VpZ2h0IjowLjAsIkxpbmVUeXBlIjowLCJQYXJlbnRTdHlsZSI6bnVsbH0sIlBhcmVudFN0eWxlIjp7IiRyZWYiOiI2NSJ9fSwiRGF0ZVN0eWxlIjp7IiRpZCI6IjMxOSIsIkZvbnRTZXR0aW5ncyI6eyIkaWQiOiIzMjAiLCJGb250U2l6ZSI6MTAsIkZvbnROYW1lIjoiQ2FsaWJyaSIsIklzQm9sZCI6ZmFsc2UsIklzSXRhbGljIjpmYWxzZSwiSXNVbmRlcmxpbmVkIjpmYWxzZSwiUGFyZW50U3R5bGUiOnsiJHJlZiI6IjczIn19LCJBdXRvU2l6ZSI6MCwiRm9yZWdyb3VuZCI6eyIkaWQiOiIzMjEiLCJDb2xvciI6eyIkaWQiOiIzMjI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MjMiLCJMaW5lQ29sb3IiOm51bGwsIkxpbmVXZWlnaHQiOjAuMCwiTGluZVR5cGUiOjAsIlBhcmVudFN0eWxlIjpudWxsfSwiUGFyZW50U3R5bGUiOnsiJHJlZiI6IjcyIn19LCJEYXRlRm9ybWF0Ijp7IiRpZCI6IjMyNCIsIkZvcm1hdFN0cmluZyI6Ik0tZC15eXl5IiwiU2VwYXJhdG9yIjoiLSIsIlVzZUludGVybmF0aW9uYWxEYXRlRm9ybWF0IjpmYWxzZX0sIklzVmlzaWJsZSI6dHJ1ZSwiUGFyZW50U3R5bGUiOnsiJHJlZiI6IjUzIn19LCJQb3NpdGlvbiI6eyIkaWQiOiIzMjUiLCJSYXRpbyI6MC4wLCJJc0N1c3RvbSI6ZmFsc2V9LCJJZCI6ImUyODRjOGMzLWY0YTMtNDQ0NC05YjdiLTlkYmZhZWYwZmRhOCIsIlRpdGxlIjoiRW50ZXIgeW91ciBtaWxlc3RvbmUgaGVyZSIsIk5vdGUiOm51bGwsIkh5cGVybGluayI6bnVsbCwiSXNDaGFuZ2VkIjpmYWxzZSwiSXNOZXciOmZhbHNlfSx7IiRpZCI6IjMyNiIsIkRhdGUiOiIyMDE2LTA3LTE0VDIzOjU5OjU5Ljk5OVoiLCJTdHlsZSI6eyIkaWQiOiIzMjciLCJTaGFwZSI6NywiQ29ubmVjdG9yTWFyZ2luIjp7IiRyZWYiOiI1NCJ9LCJDb25uZWN0b3JTdHlsZSI6eyIkaWQiOiIzMjgiLCJMaW5lQ29sb3IiOnsiJGlkIjoiMzI5IiwiJHR5cGUiOiJOTFJFLkNvbW1vbi5Eb20uU29saWRDb2xvckJydXNoLCBOTFJFLkNvbW1vbiIsIkNvbG9yIjp7IiRpZCI6IjMzMCIsIkEiOjI1NSwiUiI6MjM2LCJHIjoxMTIsIkIiOjIyfX0sIkxpbmVXZWlnaHQiOjEuMCwiTGluZVR5cGUiOjAsIlBhcmVudFN0eWxlIjp7IiRyZWYiOiI1NSJ9fSwiSXNCZWxvd1RpbWViYW5kIjpmYWxzZSwiSGlkZURhdGUiOmZhbHNlLCJTaGFwZVNpemUiOjAsIlNwYWNpbmciOjIuMCwiUGFkZGluZyI6eyIkcmVmIjoiNTgifSwiU2hhcGVTdHlsZSI6eyIkaWQiOiIzMzEiLCJNYXJnaW4iOnsiJHJlZiI6IjYwIn0sIlBhZGRpbmciOnsiJHJlZiI6IjYxIn0sIkJhY2tncm91bmQiOnsiJHJlZiI6IjMyOSJ9LCJJc1Zpc2libGUiOnRydWUsIldpZHRoIjoxMi4wLCJIZWlnaHQiOjE0LjAsIkJvcmRlclN0eWxlIjp7IiRpZCI6IjMzMiIsIkxpbmVDb2xvciI6eyIkcmVmIjoiNjMifSwiTGluZVdlaWdodCI6MC4wLCJMaW5lVHlwZSI6MCwiUGFyZW50U3R5bGUiOnsiJHJlZiI6IjYyIn19LCJQYXJlbnRTdHlsZSI6eyIkcmVmIjoiNTkifX0sIlRpdGxlU3R5bGUiOnsiJGlkIjoiMzMzIiwiRm9udFNldHRpbmdzIjp7IiRpZCI6IjMzNCIsIkZvbnRTaXplIjoxMSwiRm9udE5hbWUiOiJDYWxpYnJpIiwiSXNCb2xkIjp0cnVlLCJJc0l0YWxpYyI6ZmFsc2UsIklzVW5kZXJsaW5lZCI6ZmFsc2UsIlBhcmVudFN0eWxlIjp7IiRyZWYiOiI2NiJ9fSwiQXV0b1NpemUiOjIsIkZvcmVncm91bmQiOnsiJHJlZiI6IjY3In0sIk1heFdpZHRoIjo4OS41NzkzNjg1OTEzMDg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MzUiLCJMaW5lQ29sb3IiOm51bGwsIkxpbmVXZWlnaHQiOjAuMCwiTGluZVR5cGUiOjAsIlBhcmVudFN0eWxlIjpudWxsfSwiUGFyZW50U3R5bGUiOnsiJHJlZiI6IjY1In19LCJEYXRlU3R5bGUiOnsiJGlkIjoiMzM2IiwiRm9udFNldHRpbmdzIjp7IiRpZCI6IjMzNyIsIkZvbnRTaXplIjoxMCwiRm9udE5hbWUiOiJDYWxpYnJpIiwiSXNCb2xkIjpmYWxzZSwiSXNJdGFsaWMiOmZhbHNlLCJJc1VuZGVybGluZWQiOmZhbHNlLCJQYXJlbnRTdHlsZSI6eyIkcmVmIjoiNzMifX0sIkF1dG9TaXplIjowLCJGb3JlZ3JvdW5kIjp7IiRpZCI6IjMzOCIsIkNvbG9yIjp7IiRpZCI6IjMzOSIsIkEiOjI1NSwiUiI6MjM2LCJHIjoxMTIsIkIiOjI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QwIiwiTGluZUNvbG9yIjpudWxsLCJMaW5lV2VpZ2h0IjowLjAsIkxpbmVUeXBlIjowLCJQYXJlbnRTdHlsZSI6bnVsbH0sIlBhcmVudFN0eWxlIjp7IiRyZWYiOiI3MiJ9fSwiRGF0ZUZvcm1hdCI6eyIkaWQiOiIzNDEiLCJGb3JtYXRTdHJpbmciOiJNLWQteXl5eSIsIlNlcGFyYXRvciI6Ii0iLCJVc2VJbnRlcm5hdGlvbmFsRGF0ZUZvcm1hdCI6ZmFsc2V9LCJJc1Zpc2libGUiOnRydWUsIlBhcmVudFN0eWxlIjp7IiRyZWYiOiI1MyJ9fSwiUG9zaXRpb24iOnsiJGlkIjoiMzQyIiwiUmF0aW8iOjAuMCwiSXNDdXN0b20iOmZhbHNlfSwiSWQiOiJhNzJhMWU4My1mNDIzLTRmOWItOWY3Ny1hMTVkMjMxM2U2ZGMiLCJUaXRsZSI6IkVudGVyIHlvdXIgbWlsZXN0b25lIGhlcmUiLCJOb3RlIjpudWxsLCJIeXBlcmxpbmsiOm51bGwsIklzQ2hhbmdlZCI6ZmFsc2UsIklzTmV3IjpmYWxzZX1dLCJUYXNrcyI6W10sIlNldHRpbmdzIjp7IiRpZCI6IjM0MyIsIkltcGFPcHRpb25zIjp7IiRpZCI6IjM0NC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X0="/>
  <p:tag name="__MASTER" val="__part_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QaGFzZXMiLCJJc1RlbXBsYXRlIjpmYWxzZSwiVmVyc2lvbiI6eyIkaWQiOiIyIiwiVmVyc2lvbiI6IjMuMC4xIiwiT3JpZ2luYWxBc3NlbWJseVZlcnNpb24iOiIzLjAxLjAyLjAwIiwiRWRpdGlvbiI6IlBsdXMiLCJJc1BsdXNFZGl0aW9uIjp0cnV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NTYsIkIiOjI4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NCwiRm9udE5hbWUiOiJDYWxpYnJpIiwiSXNCb2xkIjp0cnVlLCJJc0l0YWxpYyI6ZmFsc2UsIklzVW5kZXJsaW5lZCI6ZmFsc2UsIlBhcmVudFN0eWxlIjpudWxsfSwiQXV0b1NpemUiOjAsIkZvcmVncm91bmQiOnsiJGlkIjoiMTUiLCJDb2xvciI6eyIkaWQiOiIxNiIsIkEiOjI1NSwiUiI6NTcsIkciOjQ4LCJCIjo0Mn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nRydWUsIldpZHRoIjowLjAsIkhlaWdodCI6MC4wLCJCb3JkZXJTdHlsZSI6bnVsbCwiUGFyZW50U3R5bGUiOm51bGx9LCJMZWZ0RW5kQ2Fwc1N0eWxlIjp7IiRpZCI6IjIxIiwiRm9udFNldHRpbmdzIjp7IiRpZCI6IjIyIiwiRm9udFNpemUiOjE0LCJGb250TmFtZSI6IkNhbGlicmkiLCJJc0JvbGQiOnRydWUsIklzSXRhbGljIjpmYWxzZSwiSXNVbmRlcmxpbmVkIjpmYWxzZSwiUGFyZW50U3R5bGUiOm51bGx9LCJBdXRvU2l6ZSI6MCwiRm9yZWdyb3VuZCI6eyIkaWQiOiIyMyIsIkNvbG9yIjp7IiRpZCI6IjI0IiwiQSI6MjU1LCJSIjo1NywiRyI6NDgsIkIiOjQy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w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MiwiRm9udE5hbWUiOiJDYWxpYnJpIiwiSXNCb2xkIjp0cnV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EwLCJHIjoyMDQsIkIiOjIwMn19LCJBcHBlbmRZZWFyT25ZZWFyQ2hhbmdlIjp0cnVlLCJFbGFwc2VkVGltZUZvcm1hdCI6MSwiVG9kYXlNYXJrZXJQb3NpdGlvbiI6MywiUXVpY2tQb3NpdGlvbiI6MywiQWJzb2x1dGVQb3NpdGlvbiI6Mjk3LjAsIk1hcmdpbiI6eyIkaWQiOiI0OSIsIlRvcCI6MCwiTGVmdCI6MTAsIlJpZ2h0IjoxMCwiQm90dG9tIjowfSwiUGFkZGluZyI6eyIkaWQiOiI1MCIsIlRvcCI6MCwiTGVmdCI6MCwiUmlnaHQiOjAsIkJvdHRvbSI6MH0sIkJhY2tncm91bmQiOnsiJGlkIjoiNTEiLCJDb2xvciI6eyIkaWQiOiI1MiIsIkEiOjI1NSwiUiI6MTc4LCJHIjoxNzgsIkIiOjE3OH19LCJJc1Zpc2libGUiOnRydWUsIldpZHRoIjowLjAsIkhlaWdodCI6MC4wLCJCb3JkZXJTdHlsZSI6bnVsbCwiUGFyZW50U3R5bGUiOm51bGx9LCJEZWZhdWx0TWlsZXN0b25lU3R5bGUiOnsiJGlkIjoiNTMiLCJTaGFwZSI6Ny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CwiRyI6ODQsIkIiOjEw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tZC15eXl5IiwiU2VwYXJhdG9yIjoiLSIsIlVzZUludGVybmF0aW9uYWxEYXRlRm9ybWF0IjpmYWxzZX0sIklzVmlzaWJsZSI6dHJ1ZSwiUGFyZW50U3R5bGUiOm51bGx9LCJEZWZhdWx0VGFza1N0eWxlIjp7IiRpZCI6IjgwIiwiU2hhcGUiOjAsIlNoYXBlVGhpY2tuZXNzIjoy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csIkciOjEyNSwiQiI6ND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iwiRW5kRGF0ZVBvc2l0aW9uIjoyLCJUaXRsZVBvc2l0aW9uIjo0LCJEdXJhdGlvblBvc2l0aW9uIjo2LCJQZXJjZW50YWdlQ29tcGxldGVkUG9zaXRpb24iOjYsIlNwYWNpbmciOjUsIklzQmVsb3dUaW1lYmFuZCI6ZmFsc2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Iy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3MjAuMCwiTWF4SGVpZ2h0IjoiSW5maW5pdHkiLCJTbWFydEZvcmVncm91bmRJc0FjdGl2ZSI6dHJ1ZSwiSG9yaXpvbnRhbEFsaWdubWVudCI6MS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2OCwiRyI6ODQsIkIiOjEw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dHJ1ZX0sIlNjYWxlIjp7IiRpZCI6IjEyMiIsIlN0YXJ0RGF0ZSI6IjIwMTQtMTEtMTZUMjM6NTk6NTkuOTk5WiIsIkVuZERhdGUiOiIyMDE2LTA3LTE0VDIzOjU5OjU5Ljk5OVoiLCJGb3JtYXQiOiJNTSIsIlR5cGUiOjMsIkF1dG9EYXRlUmFuZ2UiOnRydWUsIldvcmtpbmdEYXlzIjozMSwiVG9kYXlNYXJrZXJUZXh0IjoiVG9kYXkiLCJBdXRvU2NhbGVUeXBlIjpmYWxzZX0sIk1pbGVzdG9uZXMiOlt7IiRpZCI6IjEyMyIsIkRhdGUiOiIyMDE0LTExLTE2VDIzOjU5OjU5Ljk5OVoiLCJTdHlsZSI6eyIkaWQiOiIxMjQiLCJTaGFwZSI6NywiQ29ubmVjdG9yTWFyZ2luIjp7IiRyZWYiOiI1NCJ9LCJDb25uZWN0b3JTdHlsZSI6eyIkaWQiOiIxMjUiLCJMaW5lQ29sb3IiOnsiJGlkIjoiMTI2IiwiJHR5cGUiOiJOTFJFLkNvbW1vbi5Eb20uU29saWRDb2xvckJydXNoLCBOTFJFLkNvbW1vbiIsIkNvbG9yIjp7IiRpZCI6IjEyNyIsIkEiOjg5LCJSIjoyMzAsIkciOjcyLCJCIjozNX19LCJMaW5lV2VpZ2h0IjoxLjAsIkxpbmVUeXBlIjowLCJQYXJlbnRTdHlsZSI6eyIkcmVmIjoiNTUifX0sIklzQmVsb3dUaW1lYmFuZCI6ZmFsc2UsIkhpZGVEYXRlIjpmYWxzZSwiU2hhcGVTaXplIjowLCJTcGFjaW5nIjoyLjAsIlBhZGRpbmciOnsiJHJlZiI6IjU4In0sIlNoYXBlU3R5bGUiOnsiJGlkIjoiMTI4IiwiTWFyZ2luIjp7IiRyZWYiOiI2MCJ9LCJQYWRkaW5nIjp7IiRyZWYiOiI2MSJ9LCJCYWNrZ3JvdW5kIjp7IiRpZCI6IjEyOSIsIkNvbG9yIjp7IiRpZCI6IjEzMCIsIkEiOjI1NSwiUiI6MjMwLCJHIjo3MiwiQiI6MzV9fSwiSXNWaXNpYmxlIjp0cnVlLCJXaWR0aCI6MTIuMCwiSGVpZ2h0IjoxNC4wLCJCb3JkZXJTdHlsZSI6eyIkaWQiOiIxMzEiLCJMaW5lQ29sb3IiOnsiJHJlZiI6IjYzIn0sIkxpbmVXZWlnaHQiOjAuMCwiTGluZVR5cGUiOjAsIlBhcmVudFN0eWxlIjp7IiRyZWYiOiI2MiJ9fSwiUGFyZW50U3R5bGUiOnsiJHJlZiI6IjU5In19LCJUaXRsZVN0eWxlIjp7IiRpZCI6IjEzMiIsIkZvbnRTZXR0aW5ncyI6eyIkaWQiOiIxMz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kNhbGlicmkiLCJJc0JvbGQiOmZhbHNlLCJJc0l0YWxpYyI6ZmFsc2UsIklzVW5kZXJsaW5lZCI6ZmFsc2UsIlBhcmVudFN0eWxlIjp7IiRyZWYiOiI3MyJ9fSwiQXV0b1NpemUiOjAsIkZvcmVncm91bmQiOnsiJGlkIjoiMTM3IiwiQ29sb3IiOnsiJGlkIjoiMTM4IiwiQSI6MjU1LCJSIjoyMzAsIkciOjcyLCJCIjozNX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OSIsIkxpbmVDb2xvciI6bnVsbCwiTGluZVdlaWdodCI6MC4wLCJMaW5lVHlwZSI6MCwiUGFyZW50U3R5bGUiOm51bGx9LCJQYXJlbnRTdHlsZSI6eyIkcmVmIjoiNzIifX0sIkRhdGVGb3JtYXQiOnsiJGlkIjoiMTQwIiwiRm9ybWF0U3RyaW5nIjoiTS1kLXl5eXkiLCJTZXBhcmF0b3IiOiItIiwiVXNlSW50ZXJuYXRpb25hbERhdGVGb3JtYXQiOmZhbHNlfSwiSXNWaXNpYmxlIjp0cnVlLCJQYXJlbnRTdHlsZSI6eyIkcmVmIjoiNTMifX0sIlBvc2l0aW9uIjp7IiRpZCI6IjE0MSIsIlJhdGlvIjowLjAsIklzQ3VzdG9tIjpmYWxzZX0sIklkIjoiNDc0ZDI5NzEtOThkNS00MjVjLTk0ODctZTlhYmRjNDAxZDhkIiwiVGl0bGUiOiJFbnRlciB5b3VyIG1pbGVzdG9uZSBoZXJlIiwiTm90ZSI6bnVsbCwiSHlwZXJsaW5rIjpudWxsLCJJc0NoYW5nZWQiOmZhbHNlLCJJc05ldyI6ZmFsc2V9LHsiJGlkIjoiMTQyIiwiRGF0ZSI6IjIwMTUtMDItMDFUMjM6NTk6NTkuOTk5WiIsIlN0eWxlIjp7IiRpZCI6IjE0MyIsIlNoYXBlIjozLCJDb25uZWN0b3JNYXJnaW4iOnsiJHJlZiI6IjU0In0sIkNvbm5lY3RvclN0eWxlIjp7IiRpZCI6IjE0NCIsIkxpbmVDb2xvciI6eyIkaWQiOiIxNDUiLCIkdHlwZSI6Ik5MUkUuQ29tbW9uLkRvbS5Tb2xpZENvbG9yQnJ1c2gsIE5MUkUuQ29tbW9uIiwiQ29sb3IiOnsiJGlkIjoiMTQ2IiwiQSI6MjU1LCJSIjoyNTUsIkciOjIwMiwiQiI6OH19LCJMaW5lV2VpZ2h0IjoxLjAsIkxpbmVUeXBlIjowLCJQYXJlbnRTdHlsZSI6eyIkcmVmIjoiNTUifX0sIklzQmVsb3dUaW1lYmFuZCI6ZmFsc2UsIkhpZGVEYXRlIjpmYWxzZSwiU2hhcGVTaXplIjowLCJTcGFjaW5nIjoyLjAsIlBhZGRpbmciOnsiJHJlZiI6IjU4In0sIlNoYXBlU3R5bGUiOnsiJGlkIjoiMTQ3IiwiTWFyZ2luIjp7IiRyZWYiOiI2MCJ9LCJQYWRkaW5nIjp7IiRyZWYiOiI2MSJ9LCJCYWNrZ3JvdW5kIjp7IiRpZCI6IjE0OCIsIkNvbG9yIjp7IiRpZCI6IjE0OSIsIkEiOjI1NSwiUiI6MjMwLCJHIjo3MiwiQiI6MzV9fSwiSXNWaXNpYmxlIjp0cnVlLCJXaWR0aCI6MTIuMCwiSGVpZ2h0IjoxNC4wLCJCb3JkZXJTdHlsZSI6eyIkaWQiOiIxNTAiLCJMaW5lQ29sb3IiOnsiJHJlZiI6IjYzIn0sIkxpbmVXZWlnaHQiOjAuMCwiTGluZVR5cGUiOjAsIlBhcmVudFN0eWxlIjp7IiRyZWYiOiI2MiJ9fSwiUGFyZW50U3R5bGUiOnsiJHJlZiI6IjU5In19LCJUaXRsZVN0eWxlIjp7IiRpZCI6IjE1MSIsIkZvbnRTZXR0aW5ncyI6eyIkaWQiOiIxNTI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NhbGlicmkiLCJJc0JvbGQiOmZhbHNlLCJJc0l0YWxpYyI6ZmFsc2UsIklzVW5kZXJsaW5lZCI6ZmFsc2UsIlBhcmVudFN0eWxlIjp7IiRyZWYiOiI3MyJ9fSwiQXV0b1NpemUiOjAsIkZvcmVncm91bmQiOnsiJGlkIjoiMTU2IiwiQ29sb3IiOnsiJGlkIjoiMTU3IiwiQSI6MjU1LCJSIjoxOTcsIkciOjE1NSwiQiI6MH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OCIsIkxpbmVDb2xvciI6bnVsbCwiTGluZVdlaWdodCI6MC4wLCJMaW5lVHlwZSI6MCwiUGFyZW50U3R5bGUiOm51bGx9LCJQYXJlbnRTdHlsZSI6eyIkcmVmIjoiNzIifX0sIkRhdGVGb3JtYXQiOnsiJGlkIjoiMTU5IiwiRm9ybWF0U3RyaW5nIjoiTS1kLXl5eXkiLCJTZXBhcmF0b3IiOiItIiwiVXNlSW50ZXJuYXRpb25hbERhdGVGb3JtYXQiOmZhbHNlfSwiSXNWaXNpYmxlIjp0cnVlLCJQYXJlbnRTdHlsZSI6eyIkcmVmIjoiNTMifX0sIlBvc2l0aW9uIjp7IiRpZCI6IjE2MCIsIlJhdGlvIjowLjAsIklzQ3VzdG9tIjpmYWxzZX0sIklkIjoiMDU3ZDMzMzktYzg3OS00NDRlLTk3MjQtYzliYmI2NmQ1ZmEyIiwiVGl0bGUiOiJFbnRlciB5b3VyIG1pbGVzdG9uZSBoZXJlIiwiTm90ZSI6bnVsbCwiSHlwZXJsaW5rIjpudWxsLCJJc0NoYW5nZWQiOmZhbHNlLCJJc05ldyI6ZmFsc2V9LHsiJGlkIjoiMTYxIiwiRGF0ZSI6IjIwMTUtMDQtMjlUMjM6NTk6NTkuOTk5WiIsIlN0eWxlIjp7IiRpZCI6IjE2MiIsIlNoYXBlIjo3LCJDb25uZWN0b3JNYXJnaW4iOnsiJHJlZiI6IjU0In0sIkNvbm5lY3RvclN0eWxlIjp7IiRpZCI6IjE2MyIsIkxpbmVDb2xvciI6eyIkaWQiOiIxNjQiLCIkdHlwZSI6Ik5MUkUuQ29tbW9uLkRvbS5Tb2xpZENvbG9yQnJ1c2gsIE5MUkUuQ29tbW9uIiwiQ29sb3IiOnsiJGlkIjoiMTY1IiwiQSI6MjU1LCJSIjoyNDgsIkciOjE0NywiQiI6Mjl9fSwiTGluZVdlaWdodCI6MS4wLCJMaW5lVHlwZSI6MCwiUGFyZW50U3R5bGUiOnsiJHJlZiI6IjU1In19LCJJc0JlbG93VGltZWJhbmQiOmZhbHNlLCJIaWRlRGF0ZSI6ZmFsc2UsIlNoYXBlU2l6ZSI6MCwiU3BhY2luZyI6Mi4wLCJQYWRkaW5nIjp7IiRyZWYiOiI1OCJ9LCJTaGFwZVN0eWxlIjp7IiRpZCI6IjE2NiIsIk1hcmdpbiI6eyIkcmVmIjoiNjAifSwiUGFkZGluZyI6eyIkcmVmIjoiNjEifSwiQmFja2dyb3VuZCI6eyIkcmVmIjoiMTY0In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AiLCJMaW5lQ29sb3IiOm51bGwsIkxpbmVXZWlnaHQiOjAuMCwiTGluZVR5cGUiOjAsIlBhcmVudFN0eWxlIjpudWxsfSwiUGFyZW50U3R5bGUiOnsiJHJlZiI6IjY1In19LCJEYXRlU3R5bGUiOnsiJGlkIjoiMTcxIiwiRm9udFNldHRpbmdzIjp7IiRpZCI6IjE3MiIsIkZvbnRTaXplIjoxMCwiRm9udE5hbWUiOiJDYWxpYnJpIiwiSXNCb2xkIjpmYWxzZSwiSXNJdGFsaWMiOmZhbHNlLCJJc1VuZGVybGluZWQiOmZhbHNlLCJQYXJlbnRTdHlsZSI6eyIkcmVmIjoiNzMifX0sIkF1dG9TaXplIjowLCJGb3JlZ3JvdW5kIjp7IiRpZCI6IjE3MyIsIkNvbG9yIjp7IiRpZCI6IjE3NC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c1IiwiTGluZUNvbG9yIjpudWxsLCJMaW5lV2VpZ2h0IjowLjAsIkxpbmVUeXBlIjowLCJQYXJlbnRTdHlsZSI6bnVsbH0sIlBhcmVudFN0eWxlIjp7IiRyZWYiOiI3MiJ9fSwiRGF0ZUZvcm1hdCI6eyIkaWQiOiIxNzYiLCJGb3JtYXRTdHJpbmciOiJNLWQteXl5eSIsIlNlcGFyYXRvciI6Ii0iLCJVc2VJbnRlcm5hdGlvbmFsRGF0ZUZvcm1hdCI6ZmFsc2V9LCJJc1Zpc2libGUiOnRydWUsIlBhcmVudFN0eWxlIjp7IiRyZWYiOiI1MyJ9fSwiUG9zaXRpb24iOnsiJGlkIjoiMTc3IiwiUmF0aW8iOjAuMCwiSXNDdXN0b20iOmZhbHNlfSwiSWQiOiIyM2FiZTY0My1kNzY2LTRjMTYtYTg3ZC0wOTkzODc2Y2IzMGEiLCJUaXRsZSI6IkVudGVyIHlvdXIgbWlsZXN0b25lIGhlcmUiLCJOb3RlIjpudWxsLCJIeXBlcmxpbmsiOm51bGwsIklzQ2hhbmdlZCI6ZmFsc2UsIklzTmV3IjpmYWxzZX0seyIkaWQiOiIxNzgiLCJEYXRlIjoiMjAxNS0wNi0xN1QyMzo1OTo1OS45OTlaIiwiU3R5bGUiOnsiJGlkIjoiMTc5IiwiU2hhcGUiOjcsIkNvbm5lY3Rvck1hcmdpbiI6eyIkcmVmIjoiNTQifSwiQ29ubmVjdG9yU3R5bGUiOnsiJGlkIjoiMTgwIiwiTGluZUNvbG9yIjp7IiRpZCI6IjE4MSIsIiR0eXBlIjoiTkxSRS5Db21tb24uRG9tLlNvbGlkQ29sb3JCcnVzaCwgTkxSRS5Db21tb24iLCJDb2xvciI6eyIkaWQiOiIxODIiLCJBIjoyNTUsIlIiOjIwNiwiRyI6MTQxLCJCIjo2Mn19LCJMaW5lV2VpZ2h0IjoxLjAsIkxpbmVUeXBlIjowLCJQYXJlbnRTdHlsZSI6eyIkcmVmIjoiNTUifX0sIklzQmVsb3dUaW1lYmFuZCI6ZmFsc2UsIkhpZGVEYXRlIjpmYWxzZSwiU2hhcGVTaXplIjowLCJTcGFjaW5nIjoyLjAsIlBhZGRpbmciOnsiJHJlZiI6IjU4In0sIlNoYXBlU3R5bGUiOnsiJGlkIjoiMTgzIiwiTWFyZ2luIjp7IiRyZWYiOiI2MCJ9LCJQYWRkaW5nIjp7IiRyZWYiOiI2MSJ9LCJCYWNrZ3JvdW5kIjp7IiRpZCI6IjE4NCIsIkNvbG9yIjp7IiRpZCI6IjE4NSIsIkEiOjI1NSwiUiI6MTU2LCJHIjoxMDYsIkIiOjEwNn19LCJJc1Zpc2libGUiOnRydWUsIldpZHRoIjoxMi4wLCJIZWlnaHQiOjE0LjAsIkJvcmRlclN0eWxlIjp7IiRpZCI6IjE4NiIsIkxpbmVDb2xvciI6eyIkcmVmIjoiNjMifSwiTGluZVdlaWdodCI6MC4wLCJMaW5lVHlwZSI6MCwiUGFyZW50U3R5bGUiOnsiJHJlZiI6IjYyIn19LCJQYXJlbnRTdHlsZSI6eyIkcmVmIjoiNTkifX0sIlRpdGxlU3R5bGUiOnsiJGlkIjoiMTg3IiwiRm9udFNldHRpbmdzIjp7IiRpZCI6IjE4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g5IiwiTGluZUNvbG9yIjpudWxsLCJMaW5lV2VpZ2h0IjowLjAsIkxpbmVUeXBlIjowLCJQYXJlbnRTdHlsZSI6bnVsbH0sIlBhcmVudFN0eWxlIjp7IiRyZWYiOiI2NSJ9fSwiRGF0ZVN0eWxlIjp7IiRpZCI6IjE5MCIsIkZvbnRTZXR0aW5ncyI6eyIkaWQiOiIxOTEiLCJGb250U2l6ZSI6MTAsIkZvbnROYW1lIjoiQ2FsaWJyaSIsIklzQm9sZCI6ZmFsc2UsIklzSXRhbGljIjpmYWxzZSwiSXNVbmRlcmxpbmVkIjpmYWxzZSwiUGFyZW50U3R5bGUiOnsiJHJlZiI6IjczIn19LCJBdXRvU2l6ZSI6MCwiRm9yZWdyb3VuZCI6eyIkaWQiOiIxOTIiLCJDb2xvciI6eyIkaWQiOiIxOTM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QiLCJMaW5lQ29sb3IiOm51bGwsIkxpbmVXZWlnaHQiOjAuMCwiTGluZVR5cGUiOjAsIlBhcmVudFN0eWxlIjpudWxsfSwiUGFyZW50U3R5bGUiOnsiJHJlZiI6IjcyIn19LCJEYXRlRm9ybWF0Ijp7IiRpZCI6IjE5NSIsIkZvcm1hdFN0cmluZyI6Ik0tZC15eXl5IiwiU2VwYXJhdG9yIjoiLSIsIlVzZUludGVybmF0aW9uYWxEYXRlRm9ybWF0IjpmYWxzZX0sIklzVmlzaWJsZSI6dHJ1ZSwiUGFyZW50U3R5bGUiOnsiJHJlZiI6IjUzIn19LCJQb3NpdGlvbiI6eyIkaWQiOiIxOTYiLCJSYXRpbyI6MC4wLCJJc0N1c3RvbSI6ZmFsc2V9LCJJZCI6ImUxYzdjZjg0LWM1ODktNDdlMi05ZDM5LWI4YWU2MGY0NTQ5OCIsIlRpdGxlIjoiRW50ZXIgeW91ciBtaWxlc3RvbmUgaGVyZSIsIk5vdGUiOm51bGwsIkh5cGVybGluayI6bnVsbCwiSXNDaGFuZ2VkIjpmYWxzZSwiSXNOZXciOmZhbHNlfSx7IiRpZCI6IjE5NyIsIkRhdGUiOiIyMDE1LTA4LTA1VDIzOjU5OjU5Ljk5OVoiLCJTdHlsZSI6eyIkaWQiOiIxOTgiLCJTaGFwZSI6MTIsIkNvbm5lY3Rvck1hcmdpbiI6eyIkcmVmIjoiNTQifSwiQ29ubmVjdG9yU3R5bGUiOnsiJGlkIjoiMTk5IiwiTGluZUNvbG9yIjp7IiRpZCI6IjIwMCIsIiR0eXBlIjoiTkxSRS5Db21tb24uRG9tLlNvbGlkQ29sb3JCcnVzaCwgTkxSRS5Db21tb24iLCJDb2xvciI6eyIkaWQiOiIyMDEiLCJBIjoyNTUsIlIiOjIzNiwiRyI6MTEyLCJCIjoyMn19LCJMaW5lV2VpZ2h0IjoxLjAsIkxpbmVUeXBlIjowLCJQYXJlbnRTdHlsZSI6eyIkcmVmIjoiNTUifX0sIklzQmVsb3dUaW1lYmFuZCI6ZmFsc2UsIkhpZGVEYXRlIjpmYWxzZSwiU2hhcGVTaXplIjowLCJTcGFjaW5nIjoyLjAsIlBhZGRpbmciOnsiJHJlZiI6IjU4In0sIlNoYXBlU3R5bGUiOnsiJGlkIjoiMjAyIiwiTWFyZ2luIjp7IiRyZWYiOiI2MCJ9LCJQYWRkaW5nIjp7IiRyZWYiOiI2MSJ9LCJCYWNrZ3JvdW5kIjp7IiRpZCI6IjIwMyIsIkNvbG9yIjp7IiRpZCI6IjIwNCIsIkEiOjI1NSwiUiI6MjM2LCJHIjoxMTIsIkIiOjIyfX0sIklzVmlzaWJsZSI6dHJ1ZSwiV2lkdGgiOjEyLjAsIkhlaWdodCI6MTQuMCwiQm9yZGVyU3R5bGUiOnsiJGlkIjoiMjA1IiwiTGluZUNvbG9yIjp7IiRyZWYiOiI2MyJ9LCJMaW5lV2VpZ2h0IjowLjAsIkxpbmVUeXBlIjowLCJQYXJlbnRTdHlsZSI6eyIkcmVmIjoiNjIifX0sIlBhcmVudFN0eWxlIjp7IiRyZWYiOiI1OSJ9fSwiVGl0bGVTdHlsZSI6eyIkaWQiOiIyMDYiLCJGb250U2V0dGluZ3MiOnsiJGlkIjoiMjA3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giLCJMaW5lQ29sb3IiOm51bGwsIkxpbmVXZWlnaHQiOjAuMCwiTGluZVR5cGUiOjAsIlBhcmVudFN0eWxlIjpudWxsfSwiUGFyZW50U3R5bGUiOnsiJHJlZiI6IjY1In19LCJEYXRlU3R5bGUiOnsiJGlkIjoiMjA5IiwiRm9udFNldHRpbmdzIjp7IiRpZCI6IjIxMCIsIkZvbnRTaXplIjoxMCwiRm9udE5hbWUiOiJDYWxpYnJpIiwiSXNCb2xkIjpmYWxzZSwiSXNJdGFsaWMiOmZhbHNlLCJJc1VuZGVybGluZWQiOmZhbHNlLCJQYXJlbnRTdHlsZSI6eyIkcmVmIjoiNzMifX0sIkF1dG9TaXplIjowLCJGb3JlZ3JvdW5kIjp7IiRpZCI6IjIxMSIsIkNvbG9yIjp7IiRpZCI6IjIxMi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zIiwiTGluZUNvbG9yIjpudWxsLCJMaW5lV2VpZ2h0IjowLjAsIkxpbmVUeXBlIjowLCJQYXJlbnRTdHlsZSI6bnVsbH0sIlBhcmVudFN0eWxlIjp7IiRyZWYiOiI3MiJ9fSwiRGF0ZUZvcm1hdCI6eyIkaWQiOiIyMTQiLCJGb3JtYXRTdHJpbmciOiJNLWQteXl5eSIsIlNlcGFyYXRvciI6Ii0iLCJVc2VJbnRlcm5hdGlvbmFsRGF0ZUZvcm1hdCI6ZmFsc2V9LCJJc1Zpc2libGUiOnRydWUsIlBhcmVudFN0eWxlIjp7IiRyZWYiOiI1MyJ9fSwiUG9zaXRpb24iOnsiJGlkIjoiMjE1IiwiUmF0aW8iOjAuMCwiSXNDdXN0b20iOmZhbHNlfSwiSWQiOiJjY2ViYTgxZS0wMjY2LTQ1YWUtOWRlNS1jNjNhZTRhZDQ3NzgiLCJUaXRsZSI6IkVudGVyIHlvdXIgbWlsZXN0b25lIGhlcmUiLCJOb3RlIjpudWxsLCJIeXBlcmxpbmsiOm51bGwsIklzQ2hhbmdlZCI6ZmFsc2UsIklzTmV3IjpmYWxzZX0seyIkaWQiOiIyMTYiLCJEYXRlIjoiMjAxNS0xMC0yM1QyMzo1OTo1OS45OTlaIiwiU3R5bGUiOnsiJGlkIjoiMjE3IiwiU2hhcGUiOjYsIkNvbm5lY3Rvck1hcmdpbiI6eyIkcmVmIjoiNTQifSwiQ29ubmVjdG9yU3R5bGUiOnsiJGlkIjoiMjE4IiwiTGluZUNvbG9yIjp7IiRpZCI6IjIxOSIsIiR0eXBlIjoiTkxSRS5Db21tb24uRG9tLlNvbGlkQ29sb3JCcnVzaCwgTkxSRS5Db21tb24iLCJDb2xvciI6eyIkaWQiOiIyMjAiLCJBIjoyNTUsIlIiOjIzMCwiRyI6NzIsIkIiOjM1fX0sIkxpbmVXZWlnaHQiOjEuMCwiTGluZVR5cGUiOjAsIlBhcmVudFN0eWxlIjp7IiRyZWYiOiI1NSJ9fSwiSXNCZWxvd1RpbWViYW5kIjpmYWxzZSwiSGlkZURhdGUiOmZhbHNlLCJTaGFwZVNpemUiOjAsIlNwYWNpbmciOjIuMCwiUGFkZGluZyI6eyIkcmVmIjoiNTgifSwiU2hhcGVTdHlsZSI6eyIkaWQiOiIyMjEiLCJNYXJnaW4iOnsiJHJlZiI6IjYwIn0sIlBhZGRpbmciOnsiJHJlZiI6IjYxIn0sIkJhY2tncm91bmQiOnsiJGlkIjoiMjIyIiwiQ29sb3IiOnsiJGlkIjoiMjIzIiwiQSI6MjU1LCJSIjoyMzAsIkciOjcyLCJCIjozNX19LCJJc1Zpc2libGUiOnRydWUsIldpZHRoIjoxMi4wLCJIZWlnaHQiOjE0LjAsIkJvcmRlclN0eWxlIjp7IiRpZCI6IjIyNCIsIkxpbmVDb2xvciI6eyIkcmVmIjoiNjMifSwiTGluZVdlaWdodCI6MC4wLCJMaW5lVHlwZSI6MCwiUGFyZW50U3R5bGUiOnsiJHJlZiI6IjYyIn19LCJQYXJlbnRTdHlsZSI6eyIkcmVmIjoiNTkifX0sIlRpdGxlU3R5bGUiOnsiJGlkIjoiMjI1IiwiRm9udFNldHRpbmdzIjp7IiRpZCI6IjIyNi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3IiwiTGluZUNvbG9yIjpudWxsLCJMaW5lV2VpZ2h0IjowLjAsIkxpbmVUeXBlIjowLCJQYXJlbnRTdHlsZSI6bnVsbH0sIlBhcmVudFN0eWxlIjp7IiRyZWYiOiI2NSJ9fSwiRGF0ZVN0eWxlIjp7IiRpZCI6IjIyOCIsIkZvbnRTZXR0aW5ncyI6eyIkaWQiOiIyMjkiLCJGb250U2l6ZSI6MTAsIkZvbnROYW1lIjoiQ2FsaWJyaSIsIklzQm9sZCI6ZmFsc2UsIklzSXRhbGljIjpmYWxzZSwiSXNVbmRlcmxpbmVkIjpmYWxzZSwiUGFyZW50U3R5bGUiOnsiJHJlZiI6IjczIn19LCJBdXRvU2l6ZSI6MCwiRm9yZWdyb3VuZCI6eyIkaWQiOiIyMzAiLCJDb2xvciI6eyIkaWQiOiIyMzEiLCJBIjoyNTUsIlIiOjIzMCwiRyI6NzIsIkIiOjM1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MyIiwiTGluZUNvbG9yIjpudWxsLCJMaW5lV2VpZ2h0IjowLjAsIkxpbmVUeXBlIjowLCJQYXJlbnRTdHlsZSI6bnVsbH0sIlBhcmVudFN0eWxlIjp7IiRyZWYiOiI3MiJ9fSwiRGF0ZUZvcm1hdCI6eyIkaWQiOiIyMzMiLCJGb3JtYXRTdHJpbmciOiJNLWQteXl5eSIsIlNlcGFyYXRvciI6Ii0iLCJVc2VJbnRlcm5hdGlvbmFsRGF0ZUZvcm1hdCI6ZmFsc2V9LCJJc1Zpc2libGUiOnRydWUsIlBhcmVudFN0eWxlIjp7IiRyZWYiOiI1MyJ9fSwiUG9zaXRpb24iOnsiJGlkIjoiMjM0IiwiUmF0aW8iOjAuMCwiSXNDdXN0b20iOmZhbHNlfSwiSWQiOiJlYzVlNjhkMi00NjFlLTQ0YjEtYTY3YS0yZmFlNWRjYmFhMGYiLCJUaXRsZSI6IkVudGVyIHlvdXIgbWlsZXN0b25lIGhlcmUiLCJOb3RlIjpudWxsLCJIeXBlcmxpbmsiOm51bGwsIklzQ2hhbmdlZCI6ZmFsc2UsIklzTmV3IjpmYWxzZX0seyIkaWQiOiIyMzUiLCJEYXRlIjoiMjAxNS0xMS0xMVQyMzo1OTo1OS45OTlaIiwiU3R5bGUiOnsiJGlkIjoiMjM2IiwiU2hhcGUiOjYsIkNvbm5lY3Rvck1hcmdpbiI6eyIkcmVmIjoiNTQifSwiQ29ubmVjdG9yU3R5bGUiOnsiJGlkIjoiMjM3IiwiTGluZUNvbG9yIjp7IiRpZCI6IjIzOCIsIiR0eXBlIjoiTkxSRS5Db21tb24uRG9tLlNvbGlkQ29sb3JCcnVzaCwgTkxSRS5Db21tb24iLCJDb2xvciI6eyIkaWQiOiIyMzkiLCJBIjoyNTUsIlIiOjE1NiwiRyI6MTA2LCJCIjoxMDZ9fSwiTGluZVdlaWdodCI6MS4wLCJMaW5lVHlwZSI6MCwiUGFyZW50U3R5bGUiOnsiJHJlZiI6IjU1In19LCJJc0JlbG93VGltZWJhbmQiOmZhbHNlLCJIaWRlRGF0ZSI6ZmFsc2UsIlNoYXBlU2l6ZSI6MCwiU3BhY2luZyI6Mi4wLCJQYWRkaW5nIjp7IiRyZWYiOiI1OCJ9LCJTaGFwZVN0eWxlIjp7IiRpZCI6IjI0MCIsIk1hcmdpbiI6eyIkcmVmIjoiNjAifSwiUGFkZGluZyI6eyIkcmVmIjoiNjEifSwiQmFja2dyb3VuZCI6eyIkaWQiOiIyNDEiLCJDb2xvciI6eyIkaWQiOiIyNDIiLCJBIjoyNTUsIlIiOjE1NiwiRyI6MTA2LCJCIjoxMDZ9fSwiSXNWaXNpYmxlIjp0cnVlLCJXaWR0aCI6MTIuMCwiSGVpZ2h0IjoxNC4wLCJCb3JkZXJTdHlsZSI6eyIkaWQiOiIyNDMiLCJMaW5lQ29sb3IiOnsiJHJlZiI6IjYzIn0sIkxpbmVXZWlnaHQiOjAuMCwiTGluZVR5cGUiOjAsIlBhcmVudFN0eWxlIjp7IiRyZWYiOiI2MiJ9fSwiUGFyZW50U3R5bGUiOnsiJHJlZiI6IjU5In19LCJUaXRsZVN0eWxlIjp7IiRpZCI6IjI0NCIsIkZvbnRTZXR0aW5ncyI6eyIkaWQiOiIyNDU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0NiIsIkxpbmVDb2xvciI6bnVsbCwiTGluZVdlaWdodCI6MC4wLCJMaW5lVHlwZSI6MCwiUGFyZW50U3R5bGUiOm51bGx9LCJQYXJlbnRTdHlsZSI6eyIkcmVmIjoiNjUifX0sIkRhdGVTdHlsZSI6eyIkaWQiOiIyNDciLCJGb250U2V0dGluZ3MiOnsiJGlkIjoiMjQ4IiwiRm9udFNpemUiOjEwLCJGb250TmFtZSI6IkNhbGlicmkiLCJJc0JvbGQiOmZhbHNlLCJJc0l0YWxpYyI6ZmFsc2UsIklzVW5kZXJsaW5lZCI6ZmFsc2UsIlBhcmVudFN0eWxlIjp7IiRyZWYiOiI3MyJ9fSwiQXV0b1NpemUiOjAsIkZvcmVncm91bmQiOnsiJGlkIjoiMjQ5IiwiQ29sb3IiOnsiJGlkIjoiMjUwIiwiQSI6MjU1LCJSIjoxNTYsIkciOjEwNi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UxIiwiTGluZUNvbG9yIjpudWxsLCJMaW5lV2VpZ2h0IjowLjAsIkxpbmVUeXBlIjowLCJQYXJlbnRTdHlsZSI6bnVsbH0sIlBhcmVudFN0eWxlIjp7IiRyZWYiOiI3MiJ9fSwiRGF0ZUZvcm1hdCI6eyIkaWQiOiIyNTIiLCJGb3JtYXRTdHJpbmciOiJNLWQteXl5eSIsIlNlcGFyYXRvciI6Ii0iLCJVc2VJbnRlcm5hdGlvbmFsRGF0ZUZvcm1hdCI6ZmFsc2V9LCJJc1Zpc2libGUiOnRydWUsIlBhcmVudFN0eWxlIjp7IiRyZWYiOiI1MyJ9fSwiUG9zaXRpb24iOnsiJGlkIjoiMjUzIiwiUmF0aW8iOjAuMCwiSXNDdXN0b20iOmZhbHNlfSwiSWQiOiJhNmVjNGY0Ny03Yzc2LTRlZTQtYThjMC01MWMwNzc1YTg2YjAiLCJUaXRsZSI6IkVudGVyIHlvdXIgbWlsZXN0b25lIGhlcmUiLCJOb3RlIjpudWxsLCJIeXBlcmxpbmsiOm51bGwsIklzQ2hhbmdlZCI6ZmFsc2UsIklzTmV3IjpmYWxzZX0seyIkaWQiOiIyNTQiLCJEYXRlIjoiMjAxNS0xMi0wMVQyMzo1OTo1OS45OTlaIiwiU3R5bGUiOnsiJGlkIjoiMjU1IiwiU2hhcGUiOjYsIkNvbm5lY3Rvck1hcmdpbiI6eyIkcmVmIjoiNTQifSwiQ29ubmVjdG9yU3R5bGUiOnsiJGlkIjoiMjU2IiwiTGluZUNvbG9yIjp7IiRpZCI6IjI1NyIsIiR0eXBlIjoiTkxSRS5Db21tb24uRG9tLlNvbGlkQ29sb3JCcnVzaCwgTkxSRS5Db21tb24iLCJDb2xvciI6eyIkaWQiOiIyNTgiLCJBIjoyNTUsIlIiOjU3LCJHIjo0OCwiQiI6NDJ9fSwiTGluZVdlaWdodCI6MS4wLCJMaW5lVHlwZSI6MCwiUGFyZW50U3R5bGUiOnsiJHJlZiI6IjU1In19LCJJc0JlbG93VGltZWJhbmQiOmZhbHNlLCJIaWRlRGF0ZSI6ZmFsc2UsIlNoYXBlU2l6ZSI6MCwiU3BhY2luZyI6Mi4wLCJQYWRkaW5nIjp7IiRyZWYiOiI1OCJ9LCJTaGFwZVN0eWxlIjp7IiRpZCI6IjI1OSIsIk1hcmdpbiI6eyIkcmVmIjoiNjAifSwiUGFkZGluZyI6eyIkcmVmIjoiNjEifSwiQmFja2dyb3VuZCI6eyIkaWQiOiIyNjAiLCJDb2xvciI6eyIkaWQiOiIyNjEiLCJBIjoyNTUsIlIiOjU3LCJHIjo0OCwiQiI6NDJ9fSwiSXNWaXNpYmxlIjp0cnVlLCJXaWR0aCI6MTIuMCwiSGVpZ2h0IjoxNC4wLCJCb3JkZXJTdHlsZSI6eyIkaWQiOiIyNjIiLCJMaW5lQ29sb3IiOnsiJHJlZiI6IjYzIn0sIkxpbmVXZWlnaHQiOjAuMCwiTGluZVR5cGUiOjAsIlBhcmVudFN0eWxlIjp7IiRyZWYiOiI2MiJ9fSwiUGFyZW50U3R5bGUiOnsiJHJlZiI6IjU5In19LCJUaXRsZVN0eWxlIjp7IiRpZCI6IjI2MyIsIkZvbnRTZXR0aW5ncyI6eyIkaWQiOiIyNj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2NSIsIkxpbmVDb2xvciI6bnVsbCwiTGluZVdlaWdodCI6MC4wLCJMaW5lVHlwZSI6MCwiUGFyZW50U3R5bGUiOm51bGx9LCJQYXJlbnRTdHlsZSI6eyIkcmVmIjoiNjUifX0sIkRhdGVTdHlsZSI6eyIkaWQiOiIyNjYiLCJGb250U2V0dGluZ3MiOnsiJGlkIjoiMjY3IiwiRm9udFNpemUiOjEwLCJGb250TmFtZSI6IkNhbGlicmkiLCJJc0JvbGQiOmZhbHNlLCJJc0l0YWxpYyI6ZmFsc2UsIklzVW5kZXJsaW5lZCI6ZmFsc2UsIlBhcmVudFN0eWxlIjp7IiRyZWYiOiI3MyJ9fSwiQXV0b1NpemUiOjAsIkZvcmVncm91bmQiOnsiJGlkIjoiMjY4IiwiQ29sb3IiOnsiJGlkIjoiMjY5IiwiQSI6MjU1LCJSIjo1NywiRyI6NDgsIkIiOjQ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cwIiwiTGluZUNvbG9yIjpudWxsLCJMaW5lV2VpZ2h0IjowLjAsIkxpbmVUeXBlIjowLCJQYXJlbnRTdHlsZSI6bnVsbH0sIlBhcmVudFN0eWxlIjp7IiRyZWYiOiI3MiJ9fSwiRGF0ZUZvcm1hdCI6eyIkaWQiOiIyNzEiLCJGb3JtYXRTdHJpbmciOiJNLWQteXl5eSIsIlNlcGFyYXRvciI6Ii0iLCJVc2VJbnRlcm5hdGlvbmFsRGF0ZUZvcm1hdCI6ZmFsc2V9LCJJc1Zpc2libGUiOnRydWUsIlBhcmVudFN0eWxlIjp7IiRyZWYiOiI1MyJ9fSwiUG9zaXRpb24iOnsiJGlkIjoiMjcyIiwiUmF0aW8iOjAuMCwiSXNDdXN0b20iOmZhbHNlfSwiSWQiOiJmYzMyZGUyOC01NWRjLTQyN2QtYTdmMC1lMjk4ZjlmMDQyOWEiLCJUaXRsZSI6IkVudGVyIHlvdXIgbWlsZXN0b25lIGhlcmUiLCJOb3RlIjpudWxsLCJIeXBlcmxpbmsiOm51bGwsIklzQ2hhbmdlZCI6ZmFsc2UsIklzTmV3IjpmYWxzZX0seyIkaWQiOiIyNzMiLCJEYXRlIjoiMjAxNi0wMi0xN1QyMzo1OTo1OS45OTlaIiwiU3R5bGUiOnsiJGlkIjoiMjc0IiwiU2hhcGUiOjcsIkNvbm5lY3Rvck1hcmdpbiI6eyIkcmVmIjoiNTQifSwiQ29ubmVjdG9yU3R5bGUiOnsiJGlkIjoiMjc1IiwiTGluZUNvbG9yIjp7IiRpZCI6IjI3NiIsIiR0eXBlIjoiTkxSRS5Db21tb24uRG9tLlNvbGlkQ29sb3JCcnVzaCwgTkxSRS5Db21tb24iLCJDb2xvciI6eyIkaWQiOiIyNzciLCJBIjoyNTUsIlIiOjI1NSwiRyI6MjAyLCJCIjo4fX0sIkxpbmVXZWlnaHQiOjEuMCwiTGluZVR5cGUiOjAsIlBhcmVudFN0eWxlIjp7IiRyZWYiOiI1NSJ9fSwiSXNCZWxvd1RpbWViYW5kIjpmYWxzZSwiSGlkZURhdGUiOmZhbHNlLCJTaGFwZVNpemUiOjAsIlNwYWNpbmciOjIuMCwiUGFkZGluZyI6eyIkcmVmIjoiNTgifSwiU2hhcGVTdHlsZSI6eyIkaWQiOiIyNzgiLCJNYXJnaW4iOnsiJHJlZiI6IjYwIn0sIlBhZGRpbmciOnsiJHJlZiI6IjYxIn0sIkJhY2tncm91bmQiOnsiJHJlZiI6IjI3NiJ9LCJJc1Zpc2libGUiOnRydWUsIldpZHRoIjoxMi4wLCJIZWlnaHQiOjE0LjAsIkJvcmRlclN0eWxlIjp7IiRpZCI6IjI3OSIsIkxpbmVDb2xvciI6eyIkcmVmIjoiNjMifSwiTGluZVdlaWdodCI6MC4wLCJMaW5lVHlwZSI6MCwiUGFyZW50U3R5bGUiOnsiJHJlZiI6IjYyIn19LCJQYXJlbnRTdHlsZSI6eyIkcmVmIjoiNTkifX0sIlRpdGxlU3R5bGUiOnsiJGlkIjoiMjgwIiwiRm9udFNldHRpbmdzIjp7IiRpZCI6IjI4M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gyIiwiTGluZUNvbG9yIjpudWxsLCJMaW5lV2VpZ2h0IjowLjAsIkxpbmVUeXBlIjowLCJQYXJlbnRTdHlsZSI6bnVsbH0sIlBhcmVudFN0eWxlIjp7IiRyZWYiOiI2NSJ9fSwiRGF0ZVN0eWxlIjp7IiRpZCI6IjI4MyIsIkZvbnRTZXR0aW5ncyI6eyIkaWQiOiIyODQiLCJGb250U2l6ZSI6MTAsIkZvbnROYW1lIjoiQ2FsaWJyaSIsIklzQm9sZCI6ZmFsc2UsIklzSXRhbGljIjpmYWxzZSwiSXNVbmRlcmxpbmVkIjpmYWxzZSwiUGFyZW50U3R5bGUiOnsiJHJlZiI6IjczIn19LCJBdXRvU2l6ZSI6MCwiRm9yZWdyb3VuZCI6eyIkaWQiOiIyODUiLCJDb2xvciI6eyIkaWQiOiIyODYiLCJBIjoyNTUsIlIiOjE5NywiRyI6MTU1LCJCIjow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g3IiwiTGluZUNvbG9yIjpudWxsLCJMaW5lV2VpZ2h0IjowLjAsIkxpbmVUeXBlIjowLCJQYXJlbnRTdHlsZSI6bnVsbH0sIlBhcmVudFN0eWxlIjp7IiRyZWYiOiI3MiJ9fSwiRGF0ZUZvcm1hdCI6eyIkaWQiOiIyODgiLCJGb3JtYXRTdHJpbmciOiJNLWQteXl5eSIsIlNlcGFyYXRvciI6Ii0iLCJVc2VJbnRlcm5hdGlvbmFsRGF0ZUZvcm1hdCI6ZmFsc2V9LCJJc1Zpc2libGUiOnRydWUsIlBhcmVudFN0eWxlIjp7IiRyZWYiOiI1MyJ9fSwiUG9zaXRpb24iOnsiJGlkIjoiMjg5IiwiUmF0aW8iOjAuMCwiSXNDdXN0b20iOmZhbHNlfSwiSWQiOiIwNDI4ZWIzMS01NmQ4LTQ2NDItOTNmMi04YjhiZjkwNzIxZGMiLCJUaXRsZSI6IkVudGVyIHlvdXIgbWlsZXN0b25lIGhlcmUiLCJOb3RlIjpudWxsLCJIeXBlcmxpbmsiOm51bGwsIklzQ2hhbmdlZCI6ZmFsc2UsIklzTmV3IjpmYWxzZX0seyIkaWQiOiIyOTAiLCJEYXRlIjoiMjAxNi0wNC0wN1QyMzo1OTo1OS45OTlaIiwiU3R5bGUiOnsiJGlkIjoiMjkxIiwiU2hhcGUiOjcsIkNvbm5lY3Rvck1hcmdpbiI6eyIkcmVmIjoiNTQifSwiQ29ubmVjdG9yU3R5bGUiOnsiJGlkIjoiMjkyIiwiTGluZUNvbG9yIjp7IiRpZCI6IjI5MyIsIiR0eXBlIjoiTkxSRS5Db21tb24uRG9tLlNvbGlkQ29sb3JCcnVzaCwgTkxSRS5Db21tb24iLCJDb2xvciI6eyIkaWQiOiIyOTQiLCJBIjoyNTUsIlIiOjI0OCwiRyI6MTQ3LCJCIjoyOX19LCJMaW5lV2VpZ2h0IjoxLjAsIkxpbmVUeXBlIjowLCJQYXJlbnRTdHlsZSI6eyIkcmVmIjoiNTUifX0sIklzQmVsb3dUaW1lYmFuZCI6ZmFsc2UsIkhpZGVEYXRlIjpmYWxzZSwiU2hhcGVTaXplIjowLCJTcGFjaW5nIjoyLjAsIlBhZGRpbmciOnsiJHJlZiI6IjU4In0sIlNoYXBlU3R5bGUiOnsiJGlkIjoiMjk1IiwiTWFyZ2luIjp7IiRyZWYiOiI2MCJ9LCJQYWRkaW5nIjp7IiRyZWYiOiI2MSJ9LCJCYWNrZ3JvdW5kIjp7IiRyZWYiOiIyOTMifSwiSXNWaXNpYmxlIjp0cnVlLCJXaWR0aCI6MTIuMCwiSGVpZ2h0IjoxNC4wLCJCb3JkZXJTdHlsZSI6eyIkaWQiOiIyOTYiLCJMaW5lQ29sb3IiOnsiJHJlZiI6IjYzIn0sIkxpbmVXZWlnaHQiOjAuMCwiTGluZVR5cGUiOjAsIlBhcmVudFN0eWxlIjp7IiRyZWYiOiI2MiJ9fSwiUGFyZW50U3R5bGUiOnsiJHJlZiI6IjU5In19LCJUaXRsZVN0eWxlIjp7IiRpZCI6IjI5NyIsIkZvbnRTZXR0aW5ncyI6eyIkaWQiOiIyOTgiLCJGb250U2l6ZSI6MTEsIkZvbnROYW1lIjoiQ2FsaWJyaSIsIklzQm9sZCI6dHJ1ZSwiSXNJdGFsaWMiOmZhbHNlLCJJc1VuZGVybGluZWQiOmZhbHNlLCJQYXJlbnRTdHlsZSI6eyIkcmVmIjoiNjYifX0sIkF1dG9TaXplIjoyLCJGb3JlZ3JvdW5kIjp7IiRyZWYiOiI2NyJ9LCJNYXhXaWR0aCI6NzguMDAxNjU1NTc4NjEzMjgx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TkiLCJMaW5lQ29sb3IiOm51bGwsIkxpbmVXZWlnaHQiOjAuMCwiTGluZVR5cGUiOjAsIlBhcmVudFN0eWxlIjpudWxsfSwiUGFyZW50U3R5bGUiOnsiJHJlZiI6IjY1In19LCJEYXRlU3R5bGUiOnsiJGlkIjoiMzAwIiwiRm9udFNldHRpbmdzIjp7IiRpZCI6IjMwMSIsIkZvbnRTaXplIjoxMCwiRm9udE5hbWUiOiJDYWxpYnJpIiwiSXNCb2xkIjpmYWxzZSwiSXNJdGFsaWMiOmZhbHNlLCJJc1VuZGVybGluZWQiOmZhbHNlLCJQYXJlbnRTdHlsZSI6eyIkcmVmIjoiNzMifX0sIkF1dG9TaXplIjowLCJGb3JlZ3JvdW5kIjp7IiRpZCI6IjMwMiIsIkNvbG9yIjp7IiRpZCI6IjMwMy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A0IiwiTGluZUNvbG9yIjpudWxsLCJMaW5lV2VpZ2h0IjowLjAsIkxpbmVUeXBlIjowLCJQYXJlbnRTdHlsZSI6bnVsbH0sIlBhcmVudFN0eWxlIjp7IiRyZWYiOiI3MiJ9fSwiRGF0ZUZvcm1hdCI6eyIkaWQiOiIzMDUiLCJGb3JtYXRTdHJpbmciOiJNLWQteXl5eSIsIlNlcGFyYXRvciI6Ii0iLCJVc2VJbnRlcm5hdGlvbmFsRGF0ZUZvcm1hdCI6ZmFsc2V9LCJJc1Zpc2libGUiOnRydWUsIlBhcmVudFN0eWxlIjp7IiRyZWYiOiI1MyJ9fSwiUG9zaXRpb24iOnsiJGlkIjoiMzA2IiwiUmF0aW8iOjAuMjIzOTExNDgzMTk5NTA4MSwiSXNDdXN0b20iOnRydWV9LCJJZCI6IjEwMjNmOWNmLThlNzItNGRlNS04YWJkLTY2MDA5MGZmZGE5OCIsIlRpdGxlIjoiRW50ZXIgeW91ciBtaWxlc3RvbmUgaGVyZSIsIk5vdGUiOm51bGwsIkh5cGVybGluayI6bnVsbCwiSXNDaGFuZ2VkIjpmYWxzZSwiSXNOZXciOmZhbHNlfSx7IiRpZCI6IjMwNyIsIkRhdGUiOiIyMDE2LTA1LTI2VDIzOjU5OjU5Ljk5OVoiLCJTdHlsZSI6eyIkaWQiOiIzMDgiLCJTaGFwZSI6NywiQ29ubmVjdG9yTWFyZ2luIjp7IiRyZWYiOiI1NCJ9LCJDb25uZWN0b3JTdHlsZSI6eyIkaWQiOiIzMDkiLCJMaW5lQ29sb3IiOnsiJGlkIjoiMzEwIiwiJHR5cGUiOiJOTFJFLkNvbW1vbi5Eb20uU29saWRDb2xvckJydXNoLCBOTFJFLkNvbW1vbiIsIkNvbG9yIjp7IiRpZCI6IjMxMSIsIkEiOjI1NSwiUiI6MTU2LCJHIjoxMDYsIkIiOjEwNn19LCJMaW5lV2VpZ2h0IjoxLjAsIkxpbmVUeXBlIjowLCJQYXJlbnRTdHlsZSI6eyIkcmVmIjoiNTUifX0sIklzQmVsb3dUaW1lYmFuZCI6ZmFsc2UsIkhpZGVEYXRlIjpmYWxzZSwiU2hhcGVTaXplIjowLCJTcGFjaW5nIjoyLjAsIlBhZGRpbmciOnsiJHJlZiI6IjU4In0sIlNoYXBlU3R5bGUiOnsiJGlkIjoiMzEyIiwiTWFyZ2luIjp7IiRyZWYiOiI2MCJ9LCJQYWRkaW5nIjp7IiRyZWYiOiI2MSJ9LCJCYWNrZ3JvdW5kIjp7IiRpZCI6IjMxMyIsIkNvbG9yIjp7IiRpZCI6IjMxNCIsIkEiOjI1NSwiUiI6MTU2LCJHIjoxMDYsIkIiOjEwNn19LCJJc1Zpc2libGUiOnRydWUsIldpZHRoIjoxMi4wLCJIZWlnaHQiOjE0LjAsIkJvcmRlclN0eWxlIjp7IiRpZCI6IjMxNSIsIkxpbmVDb2xvciI6eyIkcmVmIjoiNjMifSwiTGluZVdlaWdodCI6MC4wLCJMaW5lVHlwZSI6MCwiUGFyZW50U3R5bGUiOnsiJHJlZiI6IjYyIn19LCJQYXJlbnRTdHlsZSI6eyIkcmVmIjoiNTkifX0sIlRpdGxlU3R5bGUiOnsiJGlkIjoiMzE2IiwiRm9udFNldHRpbmdzIjp7IiRpZCI6IjMxN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E4IiwiTGluZUNvbG9yIjpudWxsLCJMaW5lV2VpZ2h0IjowLjAsIkxpbmVUeXBlIjowLCJQYXJlbnRTdHlsZSI6bnVsbH0sIlBhcmVudFN0eWxlIjp7IiRyZWYiOiI2NSJ9fSwiRGF0ZVN0eWxlIjp7IiRpZCI6IjMxOSIsIkZvbnRTZXR0aW5ncyI6eyIkaWQiOiIzMjAiLCJGb250U2l6ZSI6MTAsIkZvbnROYW1lIjoiQ2FsaWJyaSIsIklzQm9sZCI6ZmFsc2UsIklzSXRhbGljIjpmYWxzZSwiSXNVbmRlcmxpbmVkIjpmYWxzZSwiUGFyZW50U3R5bGUiOnsiJHJlZiI6IjczIn19LCJBdXRvU2l6ZSI6MCwiRm9yZWdyb3VuZCI6eyIkaWQiOiIzMjEiLCJDb2xvciI6eyIkaWQiOiIzMjI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MjMiLCJMaW5lQ29sb3IiOm51bGwsIkxpbmVXZWlnaHQiOjAuMCwiTGluZVR5cGUiOjAsIlBhcmVudFN0eWxlIjpudWxsfSwiUGFyZW50U3R5bGUiOnsiJHJlZiI6IjcyIn19LCJEYXRlRm9ybWF0Ijp7IiRpZCI6IjMyNCIsIkZvcm1hdFN0cmluZyI6Ik0tZC15eXl5IiwiU2VwYXJhdG9yIjoiLSIsIlVzZUludGVybmF0aW9uYWxEYXRlRm9ybWF0IjpmYWxzZX0sIklzVmlzaWJsZSI6dHJ1ZSwiUGFyZW50U3R5bGUiOnsiJHJlZiI6IjUzIn19LCJQb3NpdGlvbiI6eyIkaWQiOiIzMjUiLCJSYXRpbyI6MC4wLCJJc0N1c3RvbSI6ZmFsc2V9LCJJZCI6ImUyODRjOGMzLWY0YTMtNDQ0NC05YjdiLTlkYmZhZWYwZmRhOCIsIlRpdGxlIjoiRW50ZXIgeW91ciBtaWxlc3RvbmUgaGVyZSIsIk5vdGUiOm51bGwsIkh5cGVybGluayI6bnVsbCwiSXNDaGFuZ2VkIjpmYWxzZSwiSXNOZXciOmZhbHNlfSx7IiRpZCI6IjMyNiIsIkRhdGUiOiIyMDE2LTA3LTE0VDIzOjU5OjU5Ljk5OVoiLCJTdHlsZSI6eyIkaWQiOiIzMjciLCJTaGFwZSI6NywiQ29ubmVjdG9yTWFyZ2luIjp7IiRyZWYiOiI1NCJ9LCJDb25uZWN0b3JTdHlsZSI6eyIkaWQiOiIzMjgiLCJMaW5lQ29sb3IiOnsiJGlkIjoiMzI5IiwiJHR5cGUiOiJOTFJFLkNvbW1vbi5Eb20uU29saWRDb2xvckJydXNoLCBOTFJFLkNvbW1vbiIsIkNvbG9yIjp7IiRpZCI6IjMzMCIsIkEiOjI1NSwiUiI6MjM2LCJHIjoxMTIsIkIiOjIyfX0sIkxpbmVXZWlnaHQiOjEuMCwiTGluZVR5cGUiOjAsIlBhcmVudFN0eWxlIjp7IiRyZWYiOiI1NSJ9fSwiSXNCZWxvd1RpbWViYW5kIjpmYWxzZSwiSGlkZURhdGUiOmZhbHNlLCJTaGFwZVNpemUiOjAsIlNwYWNpbmciOjIuMCwiUGFkZGluZyI6eyIkcmVmIjoiNTgifSwiU2hhcGVTdHlsZSI6eyIkaWQiOiIzMzEiLCJNYXJnaW4iOnsiJHJlZiI6IjYwIn0sIlBhZGRpbmciOnsiJHJlZiI6IjYxIn0sIkJhY2tncm91bmQiOnsiJHJlZiI6IjMyOSJ9LCJJc1Zpc2libGUiOnRydWUsIldpZHRoIjoxMi4wLCJIZWlnaHQiOjE0LjAsIkJvcmRlclN0eWxlIjp7IiRpZCI6IjMzMiIsIkxpbmVDb2xvciI6eyIkcmVmIjoiNjMifSwiTGluZVdlaWdodCI6MC4wLCJMaW5lVHlwZSI6MCwiUGFyZW50U3R5bGUiOnsiJHJlZiI6IjYyIn19LCJQYXJlbnRTdHlsZSI6eyIkcmVmIjoiNTkifX0sIlRpdGxlU3R5bGUiOnsiJGlkIjoiMzMzIiwiRm9udFNldHRpbmdzIjp7IiRpZCI6IjMzNCIsIkZvbnRTaXplIjoxMSwiRm9udE5hbWUiOiJDYWxpYnJpIiwiSXNCb2xkIjp0cnVlLCJJc0l0YWxpYyI6ZmFsc2UsIklzVW5kZXJsaW5lZCI6ZmFsc2UsIlBhcmVudFN0eWxlIjp7IiRyZWYiOiI2NiJ9fSwiQXV0b1NpemUiOjIsIkZvcmVncm91bmQiOnsiJHJlZiI6IjY3In0sIk1heFdpZHRoIjo4OS41NzkzNjg1OTEzMDg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MzUiLCJMaW5lQ29sb3IiOm51bGwsIkxpbmVXZWlnaHQiOjAuMCwiTGluZVR5cGUiOjAsIlBhcmVudFN0eWxlIjpudWxsfSwiUGFyZW50U3R5bGUiOnsiJHJlZiI6IjY1In19LCJEYXRlU3R5bGUiOnsiJGlkIjoiMzM2IiwiRm9udFNldHRpbmdzIjp7IiRpZCI6IjMzNyIsIkZvbnRTaXplIjoxMCwiRm9udE5hbWUiOiJDYWxpYnJpIiwiSXNCb2xkIjpmYWxzZSwiSXNJdGFsaWMiOmZhbHNlLCJJc1VuZGVybGluZWQiOmZhbHNlLCJQYXJlbnRTdHlsZSI6eyIkcmVmIjoiNzMifX0sIkF1dG9TaXplIjowLCJGb3JlZ3JvdW5kIjp7IiRpZCI6IjMzOCIsIkNvbG9yIjp7IiRpZCI6IjMzOSIsIkEiOjI1NSwiUiI6MjM2LCJHIjoxMTIsIkIiOjI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QwIiwiTGluZUNvbG9yIjpudWxsLCJMaW5lV2VpZ2h0IjowLjAsIkxpbmVUeXBlIjowLCJQYXJlbnRTdHlsZSI6bnVsbH0sIlBhcmVudFN0eWxlIjp7IiRyZWYiOiI3MiJ9fSwiRGF0ZUZvcm1hdCI6eyIkaWQiOiIzNDEiLCJGb3JtYXRTdHJpbmciOiJNLWQteXl5eSIsIlNlcGFyYXRvciI6Ii0iLCJVc2VJbnRlcm5hdGlvbmFsRGF0ZUZvcm1hdCI6ZmFsc2V9LCJJc1Zpc2libGUiOnRydWUsIlBhcmVudFN0eWxlIjp7IiRyZWYiOiI1MyJ9fSwiUG9zaXRpb24iOnsiJGlkIjoiMzQyIiwiUmF0aW8iOjAuMCwiSXNDdXN0b20iOmZhbHNlfSwiSWQiOiJhNzJhMWU4My1mNDIzLTRmOWItOWY3Ny1hMTVkMjMxM2U2ZGMiLCJUaXRsZSI6IkVudGVyIHlvdXIgbWlsZXN0b25lIGhlcmUiLCJOb3RlIjpudWxsLCJIeXBlcmxpbmsiOm51bGwsIklzQ2hhbmdlZCI6ZmFsc2UsIklzTmV3IjpmYWxzZX1dLCJUYXNrcyI6W10sIlNldHRpbmdzIjp7IiRpZCI6IjM0MyIsIkltcGFPcHRpb25zIjp7IiRpZCI6IjM0NC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X0="/>
  <p:tag name="__MASTER" val="__part_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QaGFzZXMiLCJJc1RlbXBsYXRlIjpmYWxzZSwiVmVyc2lvbiI6eyIkaWQiOiIyIiwiVmVyc2lvbiI6IjMuMC4xIiwiT3JpZ2luYWxBc3NlbWJseVZlcnNpb24iOiIzLjAxLjAyLjAwIiwiRWRpdGlvbiI6IlBsdXMiLCJJc1BsdXNFZGl0aW9uIjp0cnV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NTYsIkIiOjI4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NCwiRm9udE5hbWUiOiJDYWxpYnJpIiwiSXNCb2xkIjp0cnVlLCJJc0l0YWxpYyI6ZmFsc2UsIklzVW5kZXJsaW5lZCI6ZmFsc2UsIlBhcmVudFN0eWxlIjpudWxsfSwiQXV0b1NpemUiOjAsIkZvcmVncm91bmQiOnsiJGlkIjoiMTUiLCJDb2xvciI6eyIkaWQiOiIxNiIsIkEiOjI1NSwiUiI6NTcsIkciOjQ4LCJCIjo0Mn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nRydWUsIldpZHRoIjowLjAsIkhlaWdodCI6MC4wLCJCb3JkZXJTdHlsZSI6bnVsbCwiUGFyZW50U3R5bGUiOm51bGx9LCJMZWZ0RW5kQ2Fwc1N0eWxlIjp7IiRpZCI6IjIxIiwiRm9udFNldHRpbmdzIjp7IiRpZCI6IjIyIiwiRm9udFNpemUiOjE0LCJGb250TmFtZSI6IkNhbGlicmkiLCJJc0JvbGQiOnRydWUsIklzSXRhbGljIjpmYWxzZSwiSXNVbmRlcmxpbmVkIjpmYWxzZSwiUGFyZW50U3R5bGUiOm51bGx9LCJBdXRvU2l6ZSI6MCwiRm9yZWdyb3VuZCI6eyIkaWQiOiIyMyIsIkNvbG9yIjp7IiRpZCI6IjI0IiwiQSI6MjU1LCJSIjo1NywiRyI6NDgsIkIiOjQy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w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MiwiRm9udE5hbWUiOiJDYWxpYnJpIiwiSXNCb2xkIjp0cnV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EwLCJHIjoyMDQsIkIiOjIwMn19LCJBcHBlbmRZZWFyT25ZZWFyQ2hhbmdlIjp0cnVlLCJFbGFwc2VkVGltZUZvcm1hdCI6MSwiVG9kYXlNYXJrZXJQb3NpdGlvbiI6MywiUXVpY2tQb3NpdGlvbiI6MywiQWJzb2x1dGVQb3NpdGlvbiI6Mjk3LjAsIk1hcmdpbiI6eyIkaWQiOiI0OSIsIlRvcCI6MCwiTGVmdCI6MTAsIlJpZ2h0IjoxMCwiQm90dG9tIjowfSwiUGFkZGluZyI6eyIkaWQiOiI1MCIsIlRvcCI6MCwiTGVmdCI6MCwiUmlnaHQiOjAsIkJvdHRvbSI6MH0sIkJhY2tncm91bmQiOnsiJGlkIjoiNTEiLCJDb2xvciI6eyIkaWQiOiI1MiIsIkEiOjI1NSwiUiI6MTc4LCJHIjoxNzgsIkIiOjE3OH19LCJJc1Zpc2libGUiOnRydWUsIldpZHRoIjowLjAsIkhlaWdodCI6MC4wLCJCb3JkZXJTdHlsZSI6bnVsbCwiUGFyZW50U3R5bGUiOm51bGx9LCJEZWZhdWx0TWlsZXN0b25lU3R5bGUiOnsiJGlkIjoiNTMiLCJTaGFwZSI6Ny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CwiRyI6ODQsIkIiOjEw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tZC15eXl5IiwiU2VwYXJhdG9yIjoiLSIsIlVzZUludGVybmF0aW9uYWxEYXRlRm9ybWF0IjpmYWxzZX0sIklzVmlzaWJsZSI6dHJ1ZSwiUGFyZW50U3R5bGUiOm51bGx9LCJEZWZhdWx0VGFza1N0eWxlIjp7IiRpZCI6IjgwIiwiU2hhcGUiOjAsIlNoYXBlVGhpY2tuZXNzIjoy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csIkciOjEyNSwiQiI6ND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iwiRW5kRGF0ZVBvc2l0aW9uIjoyLCJUaXRsZVBvc2l0aW9uIjo0LCJEdXJhdGlvblBvc2l0aW9uIjo2LCJQZXJjZW50YWdlQ29tcGxldGVkUG9zaXRpb24iOjYsIlNwYWNpbmciOjUsIklzQmVsb3dUaW1lYmFuZCI6ZmFsc2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Iy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3MjAuMCwiTWF4SGVpZ2h0IjoiSW5maW5pdHkiLCJTbWFydEZvcmVncm91bmRJc0FjdGl2ZSI6dHJ1ZSwiSG9yaXpvbnRhbEFsaWdubWVudCI6MS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2OCwiRyI6ODQsIkIiOjEw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dHJ1ZX0sIlNjYWxlIjp7IiRpZCI6IjEyMiIsIlN0YXJ0RGF0ZSI6IjIwMTQtMTEtMTZUMjM6NTk6NTkuOTk5WiIsIkVuZERhdGUiOiIyMDE2LTA3LTE0VDIzOjU5OjU5Ljk5OVoiLCJGb3JtYXQiOiJNTSIsIlR5cGUiOjMsIkF1dG9EYXRlUmFuZ2UiOnRydWUsIldvcmtpbmdEYXlzIjozMSwiVG9kYXlNYXJrZXJUZXh0IjoiVG9kYXkiLCJBdXRvU2NhbGVUeXBlIjpmYWxzZX0sIk1pbGVzdG9uZXMiOlt7IiRpZCI6IjEyMyIsIkRhdGUiOiIyMDE0LTExLTE2VDIzOjU5OjU5Ljk5OVoiLCJTdHlsZSI6eyIkaWQiOiIxMjQiLCJTaGFwZSI6NywiQ29ubmVjdG9yTWFyZ2luIjp7IiRyZWYiOiI1NCJ9LCJDb25uZWN0b3JTdHlsZSI6eyIkaWQiOiIxMjUiLCJMaW5lQ29sb3IiOnsiJGlkIjoiMTI2IiwiJHR5cGUiOiJOTFJFLkNvbW1vbi5Eb20uU29saWRDb2xvckJydXNoLCBOTFJFLkNvbW1vbiIsIkNvbG9yIjp7IiRpZCI6IjEyNyIsIkEiOjg5LCJSIjoyMzAsIkciOjcyLCJCIjozNX19LCJMaW5lV2VpZ2h0IjoxLjAsIkxpbmVUeXBlIjowLCJQYXJlbnRTdHlsZSI6eyIkcmVmIjoiNTUifX0sIklzQmVsb3dUaW1lYmFuZCI6ZmFsc2UsIkhpZGVEYXRlIjpmYWxzZSwiU2hhcGVTaXplIjowLCJTcGFjaW5nIjoyLjAsIlBhZGRpbmciOnsiJHJlZiI6IjU4In0sIlNoYXBlU3R5bGUiOnsiJGlkIjoiMTI4IiwiTWFyZ2luIjp7IiRyZWYiOiI2MCJ9LCJQYWRkaW5nIjp7IiRyZWYiOiI2MSJ9LCJCYWNrZ3JvdW5kIjp7IiRpZCI6IjEyOSIsIkNvbG9yIjp7IiRpZCI6IjEzMCIsIkEiOjI1NSwiUiI6MjMwLCJHIjo3MiwiQiI6MzV9fSwiSXNWaXNpYmxlIjp0cnVlLCJXaWR0aCI6MTIuMCwiSGVpZ2h0IjoxNC4wLCJCb3JkZXJTdHlsZSI6eyIkaWQiOiIxMzEiLCJMaW5lQ29sb3IiOnsiJHJlZiI6IjYzIn0sIkxpbmVXZWlnaHQiOjAuMCwiTGluZVR5cGUiOjAsIlBhcmVudFN0eWxlIjp7IiRyZWYiOiI2MiJ9fSwiUGFyZW50U3R5bGUiOnsiJHJlZiI6IjU5In19LCJUaXRsZVN0eWxlIjp7IiRpZCI6IjEzMiIsIkZvbnRTZXR0aW5ncyI6eyIkaWQiOiIxMz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kNhbGlicmkiLCJJc0JvbGQiOmZhbHNlLCJJc0l0YWxpYyI6ZmFsc2UsIklzVW5kZXJsaW5lZCI6ZmFsc2UsIlBhcmVudFN0eWxlIjp7IiRyZWYiOiI3MyJ9fSwiQXV0b1NpemUiOjAsIkZvcmVncm91bmQiOnsiJGlkIjoiMTM3IiwiQ29sb3IiOnsiJGlkIjoiMTM4IiwiQSI6MjU1LCJSIjoyMzAsIkciOjcyLCJCIjozNX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OSIsIkxpbmVDb2xvciI6bnVsbCwiTGluZVdlaWdodCI6MC4wLCJMaW5lVHlwZSI6MCwiUGFyZW50U3R5bGUiOm51bGx9LCJQYXJlbnRTdHlsZSI6eyIkcmVmIjoiNzIifX0sIkRhdGVGb3JtYXQiOnsiJGlkIjoiMTQwIiwiRm9ybWF0U3RyaW5nIjoiTS1kLXl5eXkiLCJTZXBhcmF0b3IiOiItIiwiVXNlSW50ZXJuYXRpb25hbERhdGVGb3JtYXQiOmZhbHNlfSwiSXNWaXNpYmxlIjp0cnVlLCJQYXJlbnRTdHlsZSI6eyIkcmVmIjoiNTMifX0sIlBvc2l0aW9uIjp7IiRpZCI6IjE0MSIsIlJhdGlvIjowLjAsIklzQ3VzdG9tIjpmYWxzZX0sIklkIjoiNDc0ZDI5NzEtOThkNS00MjVjLTk0ODctZTlhYmRjNDAxZDhkIiwiVGl0bGUiOiJFbnRlciB5b3VyIG1pbGVzdG9uZSBoZXJlIiwiTm90ZSI6bnVsbCwiSHlwZXJsaW5rIjpudWxsLCJJc0NoYW5nZWQiOmZhbHNlLCJJc05ldyI6ZmFsc2V9LHsiJGlkIjoiMTQyIiwiRGF0ZSI6IjIwMTUtMDItMDFUMjM6NTk6NTkuOTk5WiIsIlN0eWxlIjp7IiRpZCI6IjE0MyIsIlNoYXBlIjozLCJDb25uZWN0b3JNYXJnaW4iOnsiJHJlZiI6IjU0In0sIkNvbm5lY3RvclN0eWxlIjp7IiRpZCI6IjE0NCIsIkxpbmVDb2xvciI6eyIkaWQiOiIxNDUiLCIkdHlwZSI6Ik5MUkUuQ29tbW9uLkRvbS5Tb2xpZENvbG9yQnJ1c2gsIE5MUkUuQ29tbW9uIiwiQ29sb3IiOnsiJGlkIjoiMTQ2IiwiQSI6MjU1LCJSIjoyNTUsIkciOjIwMiwiQiI6OH19LCJMaW5lV2VpZ2h0IjoxLjAsIkxpbmVUeXBlIjowLCJQYXJlbnRTdHlsZSI6eyIkcmVmIjoiNTUifX0sIklzQmVsb3dUaW1lYmFuZCI6ZmFsc2UsIkhpZGVEYXRlIjpmYWxzZSwiU2hhcGVTaXplIjowLCJTcGFjaW5nIjoyLjAsIlBhZGRpbmciOnsiJHJlZiI6IjU4In0sIlNoYXBlU3R5bGUiOnsiJGlkIjoiMTQ3IiwiTWFyZ2luIjp7IiRyZWYiOiI2MCJ9LCJQYWRkaW5nIjp7IiRyZWYiOiI2MSJ9LCJCYWNrZ3JvdW5kIjp7IiRpZCI6IjE0OCIsIkNvbG9yIjp7IiRpZCI6IjE0OSIsIkEiOjI1NSwiUiI6MjMwLCJHIjo3MiwiQiI6MzV9fSwiSXNWaXNpYmxlIjp0cnVlLCJXaWR0aCI6MTIuMCwiSGVpZ2h0IjoxNC4wLCJCb3JkZXJTdHlsZSI6eyIkaWQiOiIxNTAiLCJMaW5lQ29sb3IiOnsiJHJlZiI6IjYzIn0sIkxpbmVXZWlnaHQiOjAuMCwiTGluZVR5cGUiOjAsIlBhcmVudFN0eWxlIjp7IiRyZWYiOiI2MiJ9fSwiUGFyZW50U3R5bGUiOnsiJHJlZiI6IjU5In19LCJUaXRsZVN0eWxlIjp7IiRpZCI6IjE1MSIsIkZvbnRTZXR0aW5ncyI6eyIkaWQiOiIxNTI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NhbGlicmkiLCJJc0JvbGQiOmZhbHNlLCJJc0l0YWxpYyI6ZmFsc2UsIklzVW5kZXJsaW5lZCI6ZmFsc2UsIlBhcmVudFN0eWxlIjp7IiRyZWYiOiI3MyJ9fSwiQXV0b1NpemUiOjAsIkZvcmVncm91bmQiOnsiJGlkIjoiMTU2IiwiQ29sb3IiOnsiJGlkIjoiMTU3IiwiQSI6MjU1LCJSIjoxOTcsIkciOjE1NSwiQiI6MH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OCIsIkxpbmVDb2xvciI6bnVsbCwiTGluZVdlaWdodCI6MC4wLCJMaW5lVHlwZSI6MCwiUGFyZW50U3R5bGUiOm51bGx9LCJQYXJlbnRTdHlsZSI6eyIkcmVmIjoiNzIifX0sIkRhdGVGb3JtYXQiOnsiJGlkIjoiMTU5IiwiRm9ybWF0U3RyaW5nIjoiTS1kLXl5eXkiLCJTZXBhcmF0b3IiOiItIiwiVXNlSW50ZXJuYXRpb25hbERhdGVGb3JtYXQiOmZhbHNlfSwiSXNWaXNpYmxlIjp0cnVlLCJQYXJlbnRTdHlsZSI6eyIkcmVmIjoiNTMifX0sIlBvc2l0aW9uIjp7IiRpZCI6IjE2MCIsIlJhdGlvIjowLjAsIklzQ3VzdG9tIjpmYWxzZX0sIklkIjoiMDU3ZDMzMzktYzg3OS00NDRlLTk3MjQtYzliYmI2NmQ1ZmEyIiwiVGl0bGUiOiJFbnRlciB5b3VyIG1pbGVzdG9uZSBoZXJlIiwiTm90ZSI6bnVsbCwiSHlwZXJsaW5rIjpudWxsLCJJc0NoYW5nZWQiOmZhbHNlLCJJc05ldyI6ZmFsc2V9LHsiJGlkIjoiMTYxIiwiRGF0ZSI6IjIwMTUtMDQtMjlUMjM6NTk6NTkuOTk5WiIsIlN0eWxlIjp7IiRpZCI6IjE2MiIsIlNoYXBlIjo3LCJDb25uZWN0b3JNYXJnaW4iOnsiJHJlZiI6IjU0In0sIkNvbm5lY3RvclN0eWxlIjp7IiRpZCI6IjE2MyIsIkxpbmVDb2xvciI6eyIkaWQiOiIxNjQiLCIkdHlwZSI6Ik5MUkUuQ29tbW9uLkRvbS5Tb2xpZENvbG9yQnJ1c2gsIE5MUkUuQ29tbW9uIiwiQ29sb3IiOnsiJGlkIjoiMTY1IiwiQSI6MjU1LCJSIjoyNDgsIkciOjE0NywiQiI6Mjl9fSwiTGluZVdlaWdodCI6MS4wLCJMaW5lVHlwZSI6MCwiUGFyZW50U3R5bGUiOnsiJHJlZiI6IjU1In19LCJJc0JlbG93VGltZWJhbmQiOmZhbHNlLCJIaWRlRGF0ZSI6ZmFsc2UsIlNoYXBlU2l6ZSI6MCwiU3BhY2luZyI6Mi4wLCJQYWRkaW5nIjp7IiRyZWYiOiI1OCJ9LCJTaGFwZVN0eWxlIjp7IiRpZCI6IjE2NiIsIk1hcmdpbiI6eyIkcmVmIjoiNjAifSwiUGFkZGluZyI6eyIkcmVmIjoiNjEifSwiQmFja2dyb3VuZCI6eyIkcmVmIjoiMTY0In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AiLCJMaW5lQ29sb3IiOm51bGwsIkxpbmVXZWlnaHQiOjAuMCwiTGluZVR5cGUiOjAsIlBhcmVudFN0eWxlIjpudWxsfSwiUGFyZW50U3R5bGUiOnsiJHJlZiI6IjY1In19LCJEYXRlU3R5bGUiOnsiJGlkIjoiMTcxIiwiRm9udFNldHRpbmdzIjp7IiRpZCI6IjE3MiIsIkZvbnRTaXplIjoxMCwiRm9udE5hbWUiOiJDYWxpYnJpIiwiSXNCb2xkIjpmYWxzZSwiSXNJdGFsaWMiOmZhbHNlLCJJc1VuZGVybGluZWQiOmZhbHNlLCJQYXJlbnRTdHlsZSI6eyIkcmVmIjoiNzMifX0sIkF1dG9TaXplIjowLCJGb3JlZ3JvdW5kIjp7IiRpZCI6IjE3MyIsIkNvbG9yIjp7IiRpZCI6IjE3NC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c1IiwiTGluZUNvbG9yIjpudWxsLCJMaW5lV2VpZ2h0IjowLjAsIkxpbmVUeXBlIjowLCJQYXJlbnRTdHlsZSI6bnVsbH0sIlBhcmVudFN0eWxlIjp7IiRyZWYiOiI3MiJ9fSwiRGF0ZUZvcm1hdCI6eyIkaWQiOiIxNzYiLCJGb3JtYXRTdHJpbmciOiJNLWQteXl5eSIsIlNlcGFyYXRvciI6Ii0iLCJVc2VJbnRlcm5hdGlvbmFsRGF0ZUZvcm1hdCI6ZmFsc2V9LCJJc1Zpc2libGUiOnRydWUsIlBhcmVudFN0eWxlIjp7IiRyZWYiOiI1MyJ9fSwiUG9zaXRpb24iOnsiJGlkIjoiMTc3IiwiUmF0aW8iOjAuMCwiSXNDdXN0b20iOmZhbHNlfSwiSWQiOiIyM2FiZTY0My1kNzY2LTRjMTYtYTg3ZC0wOTkzODc2Y2IzMGEiLCJUaXRsZSI6IkVudGVyIHlvdXIgbWlsZXN0b25lIGhlcmUiLCJOb3RlIjpudWxsLCJIeXBlcmxpbmsiOm51bGwsIklzQ2hhbmdlZCI6ZmFsc2UsIklzTmV3IjpmYWxzZX0seyIkaWQiOiIxNzgiLCJEYXRlIjoiMjAxNS0wNi0xN1QyMzo1OTo1OS45OTlaIiwiU3R5bGUiOnsiJGlkIjoiMTc5IiwiU2hhcGUiOjcsIkNvbm5lY3Rvck1hcmdpbiI6eyIkcmVmIjoiNTQifSwiQ29ubmVjdG9yU3R5bGUiOnsiJGlkIjoiMTgwIiwiTGluZUNvbG9yIjp7IiRpZCI6IjE4MSIsIiR0eXBlIjoiTkxSRS5Db21tb24uRG9tLlNvbGlkQ29sb3JCcnVzaCwgTkxSRS5Db21tb24iLCJDb2xvciI6eyIkaWQiOiIxODIiLCJBIjoyNTUsIlIiOjIwNiwiRyI6MTQxLCJCIjo2Mn19LCJMaW5lV2VpZ2h0IjoxLjAsIkxpbmVUeXBlIjowLCJQYXJlbnRTdHlsZSI6eyIkcmVmIjoiNTUifX0sIklzQmVsb3dUaW1lYmFuZCI6ZmFsc2UsIkhpZGVEYXRlIjpmYWxzZSwiU2hhcGVTaXplIjowLCJTcGFjaW5nIjoyLjAsIlBhZGRpbmciOnsiJHJlZiI6IjU4In0sIlNoYXBlU3R5bGUiOnsiJGlkIjoiMTgzIiwiTWFyZ2luIjp7IiRyZWYiOiI2MCJ9LCJQYWRkaW5nIjp7IiRyZWYiOiI2MSJ9LCJCYWNrZ3JvdW5kIjp7IiRpZCI6IjE4NCIsIkNvbG9yIjp7IiRpZCI6IjE4NSIsIkEiOjI1NSwiUiI6MTU2LCJHIjoxMDYsIkIiOjEwNn19LCJJc1Zpc2libGUiOnRydWUsIldpZHRoIjoxMi4wLCJIZWlnaHQiOjE0LjAsIkJvcmRlclN0eWxlIjp7IiRpZCI6IjE4NiIsIkxpbmVDb2xvciI6eyIkcmVmIjoiNjMifSwiTGluZVdlaWdodCI6MC4wLCJMaW5lVHlwZSI6MCwiUGFyZW50U3R5bGUiOnsiJHJlZiI6IjYyIn19LCJQYXJlbnRTdHlsZSI6eyIkcmVmIjoiNTkifX0sIlRpdGxlU3R5bGUiOnsiJGlkIjoiMTg3IiwiRm9udFNldHRpbmdzIjp7IiRpZCI6IjE4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g5IiwiTGluZUNvbG9yIjpudWxsLCJMaW5lV2VpZ2h0IjowLjAsIkxpbmVUeXBlIjowLCJQYXJlbnRTdHlsZSI6bnVsbH0sIlBhcmVudFN0eWxlIjp7IiRyZWYiOiI2NSJ9fSwiRGF0ZVN0eWxlIjp7IiRpZCI6IjE5MCIsIkZvbnRTZXR0aW5ncyI6eyIkaWQiOiIxOTEiLCJGb250U2l6ZSI6MTAsIkZvbnROYW1lIjoiQ2FsaWJyaSIsIklzQm9sZCI6ZmFsc2UsIklzSXRhbGljIjpmYWxzZSwiSXNVbmRlcmxpbmVkIjpmYWxzZSwiUGFyZW50U3R5bGUiOnsiJHJlZiI6IjczIn19LCJBdXRvU2l6ZSI6MCwiRm9yZWdyb3VuZCI6eyIkaWQiOiIxOTIiLCJDb2xvciI6eyIkaWQiOiIxOTM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QiLCJMaW5lQ29sb3IiOm51bGwsIkxpbmVXZWlnaHQiOjAuMCwiTGluZVR5cGUiOjAsIlBhcmVudFN0eWxlIjpudWxsfSwiUGFyZW50U3R5bGUiOnsiJHJlZiI6IjcyIn19LCJEYXRlRm9ybWF0Ijp7IiRpZCI6IjE5NSIsIkZvcm1hdFN0cmluZyI6Ik0tZC15eXl5IiwiU2VwYXJhdG9yIjoiLSIsIlVzZUludGVybmF0aW9uYWxEYXRlRm9ybWF0IjpmYWxzZX0sIklzVmlzaWJsZSI6dHJ1ZSwiUGFyZW50U3R5bGUiOnsiJHJlZiI6IjUzIn19LCJQb3NpdGlvbiI6eyIkaWQiOiIxOTYiLCJSYXRpbyI6MC4wLCJJc0N1c3RvbSI6ZmFsc2V9LCJJZCI6ImUxYzdjZjg0LWM1ODktNDdlMi05ZDM5LWI4YWU2MGY0NTQ5OCIsIlRpdGxlIjoiRW50ZXIgeW91ciBtaWxlc3RvbmUgaGVyZSIsIk5vdGUiOm51bGwsIkh5cGVybGluayI6bnVsbCwiSXNDaGFuZ2VkIjpmYWxzZSwiSXNOZXciOmZhbHNlfSx7IiRpZCI6IjE5NyIsIkRhdGUiOiIyMDE1LTA4LTA1VDIzOjU5OjU5Ljk5OVoiLCJTdHlsZSI6eyIkaWQiOiIxOTgiLCJTaGFwZSI6MTIsIkNvbm5lY3Rvck1hcmdpbiI6eyIkcmVmIjoiNTQifSwiQ29ubmVjdG9yU3R5bGUiOnsiJGlkIjoiMTk5IiwiTGluZUNvbG9yIjp7IiRpZCI6IjIwMCIsIiR0eXBlIjoiTkxSRS5Db21tb24uRG9tLlNvbGlkQ29sb3JCcnVzaCwgTkxSRS5Db21tb24iLCJDb2xvciI6eyIkaWQiOiIyMDEiLCJBIjoyNTUsIlIiOjIzNiwiRyI6MTEyLCJCIjoyMn19LCJMaW5lV2VpZ2h0IjoxLjAsIkxpbmVUeXBlIjowLCJQYXJlbnRTdHlsZSI6eyIkcmVmIjoiNTUifX0sIklzQmVsb3dUaW1lYmFuZCI6ZmFsc2UsIkhpZGVEYXRlIjpmYWxzZSwiU2hhcGVTaXplIjowLCJTcGFjaW5nIjoyLjAsIlBhZGRpbmciOnsiJHJlZiI6IjU4In0sIlNoYXBlU3R5bGUiOnsiJGlkIjoiMjAyIiwiTWFyZ2luIjp7IiRyZWYiOiI2MCJ9LCJQYWRkaW5nIjp7IiRyZWYiOiI2MSJ9LCJCYWNrZ3JvdW5kIjp7IiRpZCI6IjIwMyIsIkNvbG9yIjp7IiRpZCI6IjIwNCIsIkEiOjI1NSwiUiI6MjM2LCJHIjoxMTIsIkIiOjIyfX0sIklzVmlzaWJsZSI6dHJ1ZSwiV2lkdGgiOjEyLjAsIkhlaWdodCI6MTQuMCwiQm9yZGVyU3R5bGUiOnsiJGlkIjoiMjA1IiwiTGluZUNvbG9yIjp7IiRyZWYiOiI2MyJ9LCJMaW5lV2VpZ2h0IjowLjAsIkxpbmVUeXBlIjowLCJQYXJlbnRTdHlsZSI6eyIkcmVmIjoiNjIifX0sIlBhcmVudFN0eWxlIjp7IiRyZWYiOiI1OSJ9fSwiVGl0bGVTdHlsZSI6eyIkaWQiOiIyMDYiLCJGb250U2V0dGluZ3MiOnsiJGlkIjoiMjA3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giLCJMaW5lQ29sb3IiOm51bGwsIkxpbmVXZWlnaHQiOjAuMCwiTGluZVR5cGUiOjAsIlBhcmVudFN0eWxlIjpudWxsfSwiUGFyZW50U3R5bGUiOnsiJHJlZiI6IjY1In19LCJEYXRlU3R5bGUiOnsiJGlkIjoiMjA5IiwiRm9udFNldHRpbmdzIjp7IiRpZCI6IjIxMCIsIkZvbnRTaXplIjoxMCwiRm9udE5hbWUiOiJDYWxpYnJpIiwiSXNCb2xkIjpmYWxzZSwiSXNJdGFsaWMiOmZhbHNlLCJJc1VuZGVybGluZWQiOmZhbHNlLCJQYXJlbnRTdHlsZSI6eyIkcmVmIjoiNzMifX0sIkF1dG9TaXplIjowLCJGb3JlZ3JvdW5kIjp7IiRpZCI6IjIxMSIsIkNvbG9yIjp7IiRpZCI6IjIxMi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zIiwiTGluZUNvbG9yIjpudWxsLCJMaW5lV2VpZ2h0IjowLjAsIkxpbmVUeXBlIjowLCJQYXJlbnRTdHlsZSI6bnVsbH0sIlBhcmVudFN0eWxlIjp7IiRyZWYiOiI3MiJ9fSwiRGF0ZUZvcm1hdCI6eyIkaWQiOiIyMTQiLCJGb3JtYXRTdHJpbmciOiJNLWQteXl5eSIsIlNlcGFyYXRvciI6Ii0iLCJVc2VJbnRlcm5hdGlvbmFsRGF0ZUZvcm1hdCI6ZmFsc2V9LCJJc1Zpc2libGUiOnRydWUsIlBhcmVudFN0eWxlIjp7IiRyZWYiOiI1MyJ9fSwiUG9zaXRpb24iOnsiJGlkIjoiMjE1IiwiUmF0aW8iOjAuMCwiSXNDdXN0b20iOmZhbHNlfSwiSWQiOiJjY2ViYTgxZS0wMjY2LTQ1YWUtOWRlNS1jNjNhZTRhZDQ3NzgiLCJUaXRsZSI6IkVudGVyIHlvdXIgbWlsZXN0b25lIGhlcmUiLCJOb3RlIjpudWxsLCJIeXBlcmxpbmsiOm51bGwsIklzQ2hhbmdlZCI6ZmFsc2UsIklzTmV3IjpmYWxzZX0seyIkaWQiOiIyMTYiLCJEYXRlIjoiMjAxNS0xMC0yM1QyMzo1OTo1OS45OTlaIiwiU3R5bGUiOnsiJGlkIjoiMjE3IiwiU2hhcGUiOjYsIkNvbm5lY3Rvck1hcmdpbiI6eyIkcmVmIjoiNTQifSwiQ29ubmVjdG9yU3R5bGUiOnsiJGlkIjoiMjE4IiwiTGluZUNvbG9yIjp7IiRpZCI6IjIxOSIsIiR0eXBlIjoiTkxSRS5Db21tb24uRG9tLlNvbGlkQ29sb3JCcnVzaCwgTkxSRS5Db21tb24iLCJDb2xvciI6eyIkaWQiOiIyMjAiLCJBIjoyNTUsIlIiOjIzMCwiRyI6NzIsIkIiOjM1fX0sIkxpbmVXZWlnaHQiOjEuMCwiTGluZVR5cGUiOjAsIlBhcmVudFN0eWxlIjp7IiRyZWYiOiI1NSJ9fSwiSXNCZWxvd1RpbWViYW5kIjpmYWxzZSwiSGlkZURhdGUiOmZhbHNlLCJTaGFwZVNpemUiOjAsIlNwYWNpbmciOjIuMCwiUGFkZGluZyI6eyIkcmVmIjoiNTgifSwiU2hhcGVTdHlsZSI6eyIkaWQiOiIyMjEiLCJNYXJnaW4iOnsiJHJlZiI6IjYwIn0sIlBhZGRpbmciOnsiJHJlZiI6IjYxIn0sIkJhY2tncm91bmQiOnsiJGlkIjoiMjIyIiwiQ29sb3IiOnsiJGlkIjoiMjIzIiwiQSI6MjU1LCJSIjoyMzAsIkciOjcyLCJCIjozNX19LCJJc1Zpc2libGUiOnRydWUsIldpZHRoIjoxMi4wLCJIZWlnaHQiOjE0LjAsIkJvcmRlclN0eWxlIjp7IiRpZCI6IjIyNCIsIkxpbmVDb2xvciI6eyIkcmVmIjoiNjMifSwiTGluZVdlaWdodCI6MC4wLCJMaW5lVHlwZSI6MCwiUGFyZW50U3R5bGUiOnsiJHJlZiI6IjYyIn19LCJQYXJlbnRTdHlsZSI6eyIkcmVmIjoiNTkifX0sIlRpdGxlU3R5bGUiOnsiJGlkIjoiMjI1IiwiRm9udFNldHRpbmdzIjp7IiRpZCI6IjIyNi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3IiwiTGluZUNvbG9yIjpudWxsLCJMaW5lV2VpZ2h0IjowLjAsIkxpbmVUeXBlIjowLCJQYXJlbnRTdHlsZSI6bnVsbH0sIlBhcmVudFN0eWxlIjp7IiRyZWYiOiI2NSJ9fSwiRGF0ZVN0eWxlIjp7IiRpZCI6IjIyOCIsIkZvbnRTZXR0aW5ncyI6eyIkaWQiOiIyMjkiLCJGb250U2l6ZSI6MTAsIkZvbnROYW1lIjoiQ2FsaWJyaSIsIklzQm9sZCI6ZmFsc2UsIklzSXRhbGljIjpmYWxzZSwiSXNVbmRlcmxpbmVkIjpmYWxzZSwiUGFyZW50U3R5bGUiOnsiJHJlZiI6IjczIn19LCJBdXRvU2l6ZSI6MCwiRm9yZWdyb3VuZCI6eyIkaWQiOiIyMzAiLCJDb2xvciI6eyIkaWQiOiIyMzEiLCJBIjoyNTUsIlIiOjIzMCwiRyI6NzIsIkIiOjM1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MyIiwiTGluZUNvbG9yIjpudWxsLCJMaW5lV2VpZ2h0IjowLjAsIkxpbmVUeXBlIjowLCJQYXJlbnRTdHlsZSI6bnVsbH0sIlBhcmVudFN0eWxlIjp7IiRyZWYiOiI3MiJ9fSwiRGF0ZUZvcm1hdCI6eyIkaWQiOiIyMzMiLCJGb3JtYXRTdHJpbmciOiJNLWQteXl5eSIsIlNlcGFyYXRvciI6Ii0iLCJVc2VJbnRlcm5hdGlvbmFsRGF0ZUZvcm1hdCI6ZmFsc2V9LCJJc1Zpc2libGUiOnRydWUsIlBhcmVudFN0eWxlIjp7IiRyZWYiOiI1MyJ9fSwiUG9zaXRpb24iOnsiJGlkIjoiMjM0IiwiUmF0aW8iOjAuMCwiSXNDdXN0b20iOmZhbHNlfSwiSWQiOiJlYzVlNjhkMi00NjFlLTQ0YjEtYTY3YS0yZmFlNWRjYmFhMGYiLCJUaXRsZSI6IkVudGVyIHlvdXIgbWlsZXN0b25lIGhlcmUiLCJOb3RlIjpudWxsLCJIeXBlcmxpbmsiOm51bGwsIklzQ2hhbmdlZCI6ZmFsc2UsIklzTmV3IjpmYWxzZX0seyIkaWQiOiIyMzUiLCJEYXRlIjoiMjAxNS0xMS0xMVQyMzo1OTo1OS45OTlaIiwiU3R5bGUiOnsiJGlkIjoiMjM2IiwiU2hhcGUiOjYsIkNvbm5lY3Rvck1hcmdpbiI6eyIkcmVmIjoiNTQifSwiQ29ubmVjdG9yU3R5bGUiOnsiJGlkIjoiMjM3IiwiTGluZUNvbG9yIjp7IiRpZCI6IjIzOCIsIiR0eXBlIjoiTkxSRS5Db21tb24uRG9tLlNvbGlkQ29sb3JCcnVzaCwgTkxSRS5Db21tb24iLCJDb2xvciI6eyIkaWQiOiIyMzkiLCJBIjoyNTUsIlIiOjE1NiwiRyI6MTA2LCJCIjoxMDZ9fSwiTGluZVdlaWdodCI6MS4wLCJMaW5lVHlwZSI6MCwiUGFyZW50U3R5bGUiOnsiJHJlZiI6IjU1In19LCJJc0JlbG93VGltZWJhbmQiOmZhbHNlLCJIaWRlRGF0ZSI6ZmFsc2UsIlNoYXBlU2l6ZSI6MCwiU3BhY2luZyI6Mi4wLCJQYWRkaW5nIjp7IiRyZWYiOiI1OCJ9LCJTaGFwZVN0eWxlIjp7IiRpZCI6IjI0MCIsIk1hcmdpbiI6eyIkcmVmIjoiNjAifSwiUGFkZGluZyI6eyIkcmVmIjoiNjEifSwiQmFja2dyb3VuZCI6eyIkaWQiOiIyNDEiLCJDb2xvciI6eyIkaWQiOiIyNDIiLCJBIjoyNTUsIlIiOjE1NiwiRyI6MTA2LCJCIjoxMDZ9fSwiSXNWaXNpYmxlIjp0cnVlLCJXaWR0aCI6MTIuMCwiSGVpZ2h0IjoxNC4wLCJCb3JkZXJTdHlsZSI6eyIkaWQiOiIyNDMiLCJMaW5lQ29sb3IiOnsiJHJlZiI6IjYzIn0sIkxpbmVXZWlnaHQiOjAuMCwiTGluZVR5cGUiOjAsIlBhcmVudFN0eWxlIjp7IiRyZWYiOiI2MiJ9fSwiUGFyZW50U3R5bGUiOnsiJHJlZiI6IjU5In19LCJUaXRsZVN0eWxlIjp7IiRpZCI6IjI0NCIsIkZvbnRTZXR0aW5ncyI6eyIkaWQiOiIyNDU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0NiIsIkxpbmVDb2xvciI6bnVsbCwiTGluZVdlaWdodCI6MC4wLCJMaW5lVHlwZSI6MCwiUGFyZW50U3R5bGUiOm51bGx9LCJQYXJlbnRTdHlsZSI6eyIkcmVmIjoiNjUifX0sIkRhdGVTdHlsZSI6eyIkaWQiOiIyNDciLCJGb250U2V0dGluZ3MiOnsiJGlkIjoiMjQ4IiwiRm9udFNpemUiOjEwLCJGb250TmFtZSI6IkNhbGlicmkiLCJJc0JvbGQiOmZhbHNlLCJJc0l0YWxpYyI6ZmFsc2UsIklzVW5kZXJsaW5lZCI6ZmFsc2UsIlBhcmVudFN0eWxlIjp7IiRyZWYiOiI3MyJ9fSwiQXV0b1NpemUiOjAsIkZvcmVncm91bmQiOnsiJGlkIjoiMjQ5IiwiQ29sb3IiOnsiJGlkIjoiMjUwIiwiQSI6MjU1LCJSIjoxNTYsIkciOjEwNi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UxIiwiTGluZUNvbG9yIjpudWxsLCJMaW5lV2VpZ2h0IjowLjAsIkxpbmVUeXBlIjowLCJQYXJlbnRTdHlsZSI6bnVsbH0sIlBhcmVudFN0eWxlIjp7IiRyZWYiOiI3MiJ9fSwiRGF0ZUZvcm1hdCI6eyIkaWQiOiIyNTIiLCJGb3JtYXRTdHJpbmciOiJNLWQteXl5eSIsIlNlcGFyYXRvciI6Ii0iLCJVc2VJbnRlcm5hdGlvbmFsRGF0ZUZvcm1hdCI6ZmFsc2V9LCJJc1Zpc2libGUiOnRydWUsIlBhcmVudFN0eWxlIjp7IiRyZWYiOiI1MyJ9fSwiUG9zaXRpb24iOnsiJGlkIjoiMjUzIiwiUmF0aW8iOjAuMCwiSXNDdXN0b20iOmZhbHNlfSwiSWQiOiJhNmVjNGY0Ny03Yzc2LTRlZTQtYThjMC01MWMwNzc1YTg2YjAiLCJUaXRsZSI6IkVudGVyIHlvdXIgbWlsZXN0b25lIGhlcmUiLCJOb3RlIjpudWxsLCJIeXBlcmxpbmsiOm51bGwsIklzQ2hhbmdlZCI6ZmFsc2UsIklzTmV3IjpmYWxzZX0seyIkaWQiOiIyNTQiLCJEYXRlIjoiMjAxNS0xMi0wMVQyMzo1OTo1OS45OTlaIiwiU3R5bGUiOnsiJGlkIjoiMjU1IiwiU2hhcGUiOjYsIkNvbm5lY3Rvck1hcmdpbiI6eyIkcmVmIjoiNTQifSwiQ29ubmVjdG9yU3R5bGUiOnsiJGlkIjoiMjU2IiwiTGluZUNvbG9yIjp7IiRpZCI6IjI1NyIsIiR0eXBlIjoiTkxSRS5Db21tb24uRG9tLlNvbGlkQ29sb3JCcnVzaCwgTkxSRS5Db21tb24iLCJDb2xvciI6eyIkaWQiOiIyNTgiLCJBIjoyNTUsIlIiOjU3LCJHIjo0OCwiQiI6NDJ9fSwiTGluZVdlaWdodCI6MS4wLCJMaW5lVHlwZSI6MCwiUGFyZW50U3R5bGUiOnsiJHJlZiI6IjU1In19LCJJc0JlbG93VGltZWJhbmQiOmZhbHNlLCJIaWRlRGF0ZSI6ZmFsc2UsIlNoYXBlU2l6ZSI6MCwiU3BhY2luZyI6Mi4wLCJQYWRkaW5nIjp7IiRyZWYiOiI1OCJ9LCJTaGFwZVN0eWxlIjp7IiRpZCI6IjI1OSIsIk1hcmdpbiI6eyIkcmVmIjoiNjAifSwiUGFkZGluZyI6eyIkcmVmIjoiNjEifSwiQmFja2dyb3VuZCI6eyIkaWQiOiIyNjAiLCJDb2xvciI6eyIkaWQiOiIyNjEiLCJBIjoyNTUsIlIiOjU3LCJHIjo0OCwiQiI6NDJ9fSwiSXNWaXNpYmxlIjp0cnVlLCJXaWR0aCI6MTIuMCwiSGVpZ2h0IjoxNC4wLCJCb3JkZXJTdHlsZSI6eyIkaWQiOiIyNjIiLCJMaW5lQ29sb3IiOnsiJHJlZiI6IjYzIn0sIkxpbmVXZWlnaHQiOjAuMCwiTGluZVR5cGUiOjAsIlBhcmVudFN0eWxlIjp7IiRyZWYiOiI2MiJ9fSwiUGFyZW50U3R5bGUiOnsiJHJlZiI6IjU5In19LCJUaXRsZVN0eWxlIjp7IiRpZCI6IjI2MyIsIkZvbnRTZXR0aW5ncyI6eyIkaWQiOiIyNj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2NSIsIkxpbmVDb2xvciI6bnVsbCwiTGluZVdlaWdodCI6MC4wLCJMaW5lVHlwZSI6MCwiUGFyZW50U3R5bGUiOm51bGx9LCJQYXJlbnRTdHlsZSI6eyIkcmVmIjoiNjUifX0sIkRhdGVTdHlsZSI6eyIkaWQiOiIyNjYiLCJGb250U2V0dGluZ3MiOnsiJGlkIjoiMjY3IiwiRm9udFNpemUiOjEwLCJGb250TmFtZSI6IkNhbGlicmkiLCJJc0JvbGQiOmZhbHNlLCJJc0l0YWxpYyI6ZmFsc2UsIklzVW5kZXJsaW5lZCI6ZmFsc2UsIlBhcmVudFN0eWxlIjp7IiRyZWYiOiI3MyJ9fSwiQXV0b1NpemUiOjAsIkZvcmVncm91bmQiOnsiJGlkIjoiMjY4IiwiQ29sb3IiOnsiJGlkIjoiMjY5IiwiQSI6MjU1LCJSIjo1NywiRyI6NDgsIkIiOjQ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cwIiwiTGluZUNvbG9yIjpudWxsLCJMaW5lV2VpZ2h0IjowLjAsIkxpbmVUeXBlIjowLCJQYXJlbnRTdHlsZSI6bnVsbH0sIlBhcmVudFN0eWxlIjp7IiRyZWYiOiI3MiJ9fSwiRGF0ZUZvcm1hdCI6eyIkaWQiOiIyNzEiLCJGb3JtYXRTdHJpbmciOiJNLWQteXl5eSIsIlNlcGFyYXRvciI6Ii0iLCJVc2VJbnRlcm5hdGlvbmFsRGF0ZUZvcm1hdCI6ZmFsc2V9LCJJc1Zpc2libGUiOnRydWUsIlBhcmVudFN0eWxlIjp7IiRyZWYiOiI1MyJ9fSwiUG9zaXRpb24iOnsiJGlkIjoiMjcyIiwiUmF0aW8iOjAuMCwiSXNDdXN0b20iOmZhbHNlfSwiSWQiOiJmYzMyZGUyOC01NWRjLTQyN2QtYTdmMC1lMjk4ZjlmMDQyOWEiLCJUaXRsZSI6IkVudGVyIHlvdXIgbWlsZXN0b25lIGhlcmUiLCJOb3RlIjpudWxsLCJIeXBlcmxpbmsiOm51bGwsIklzQ2hhbmdlZCI6ZmFsc2UsIklzTmV3IjpmYWxzZX0seyIkaWQiOiIyNzMiLCJEYXRlIjoiMjAxNi0wMi0xN1QyMzo1OTo1OS45OTlaIiwiU3R5bGUiOnsiJGlkIjoiMjc0IiwiU2hhcGUiOjcsIkNvbm5lY3Rvck1hcmdpbiI6eyIkcmVmIjoiNTQifSwiQ29ubmVjdG9yU3R5bGUiOnsiJGlkIjoiMjc1IiwiTGluZUNvbG9yIjp7IiRpZCI6IjI3NiIsIiR0eXBlIjoiTkxSRS5Db21tb24uRG9tLlNvbGlkQ29sb3JCcnVzaCwgTkxSRS5Db21tb24iLCJDb2xvciI6eyIkaWQiOiIyNzciLCJBIjoyNTUsIlIiOjI1NSwiRyI6MjAyLCJCIjo4fX0sIkxpbmVXZWlnaHQiOjEuMCwiTGluZVR5cGUiOjAsIlBhcmVudFN0eWxlIjp7IiRyZWYiOiI1NSJ9fSwiSXNCZWxvd1RpbWViYW5kIjpmYWxzZSwiSGlkZURhdGUiOmZhbHNlLCJTaGFwZVNpemUiOjAsIlNwYWNpbmciOjIuMCwiUGFkZGluZyI6eyIkcmVmIjoiNTgifSwiU2hhcGVTdHlsZSI6eyIkaWQiOiIyNzgiLCJNYXJnaW4iOnsiJHJlZiI6IjYwIn0sIlBhZGRpbmciOnsiJHJlZiI6IjYxIn0sIkJhY2tncm91bmQiOnsiJHJlZiI6IjI3NiJ9LCJJc1Zpc2libGUiOnRydWUsIldpZHRoIjoxMi4wLCJIZWlnaHQiOjE0LjAsIkJvcmRlclN0eWxlIjp7IiRpZCI6IjI3OSIsIkxpbmVDb2xvciI6eyIkcmVmIjoiNjMifSwiTGluZVdlaWdodCI6MC4wLCJMaW5lVHlwZSI6MCwiUGFyZW50U3R5bGUiOnsiJHJlZiI6IjYyIn19LCJQYXJlbnRTdHlsZSI6eyIkcmVmIjoiNTkifX0sIlRpdGxlU3R5bGUiOnsiJGlkIjoiMjgwIiwiRm9udFNldHRpbmdzIjp7IiRpZCI6IjI4M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gyIiwiTGluZUNvbG9yIjpudWxsLCJMaW5lV2VpZ2h0IjowLjAsIkxpbmVUeXBlIjowLCJQYXJlbnRTdHlsZSI6bnVsbH0sIlBhcmVudFN0eWxlIjp7IiRyZWYiOiI2NSJ9fSwiRGF0ZVN0eWxlIjp7IiRpZCI6IjI4MyIsIkZvbnRTZXR0aW5ncyI6eyIkaWQiOiIyODQiLCJGb250U2l6ZSI6MTAsIkZvbnROYW1lIjoiQ2FsaWJyaSIsIklzQm9sZCI6ZmFsc2UsIklzSXRhbGljIjpmYWxzZSwiSXNVbmRlcmxpbmVkIjpmYWxzZSwiUGFyZW50U3R5bGUiOnsiJHJlZiI6IjczIn19LCJBdXRvU2l6ZSI6MCwiRm9yZWdyb3VuZCI6eyIkaWQiOiIyODUiLCJDb2xvciI6eyIkaWQiOiIyODYiLCJBIjoyNTUsIlIiOjE5NywiRyI6MTU1LCJCIjow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g3IiwiTGluZUNvbG9yIjpudWxsLCJMaW5lV2VpZ2h0IjowLjAsIkxpbmVUeXBlIjowLCJQYXJlbnRTdHlsZSI6bnVsbH0sIlBhcmVudFN0eWxlIjp7IiRyZWYiOiI3MiJ9fSwiRGF0ZUZvcm1hdCI6eyIkaWQiOiIyODgiLCJGb3JtYXRTdHJpbmciOiJNLWQteXl5eSIsIlNlcGFyYXRvciI6Ii0iLCJVc2VJbnRlcm5hdGlvbmFsRGF0ZUZvcm1hdCI6ZmFsc2V9LCJJc1Zpc2libGUiOnRydWUsIlBhcmVudFN0eWxlIjp7IiRyZWYiOiI1MyJ9fSwiUG9zaXRpb24iOnsiJGlkIjoiMjg5IiwiUmF0aW8iOjAuMCwiSXNDdXN0b20iOmZhbHNlfSwiSWQiOiIwNDI4ZWIzMS01NmQ4LTQ2NDItOTNmMi04YjhiZjkwNzIxZGMiLCJUaXRsZSI6IkVudGVyIHlvdXIgbWlsZXN0b25lIGhlcmUiLCJOb3RlIjpudWxsLCJIeXBlcmxpbmsiOm51bGwsIklzQ2hhbmdlZCI6ZmFsc2UsIklzTmV3IjpmYWxzZX0seyIkaWQiOiIyOTAiLCJEYXRlIjoiMjAxNi0wNC0wN1QyMzo1OTo1OS45OTlaIiwiU3R5bGUiOnsiJGlkIjoiMjkxIiwiU2hhcGUiOjcsIkNvbm5lY3Rvck1hcmdpbiI6eyIkcmVmIjoiNTQifSwiQ29ubmVjdG9yU3R5bGUiOnsiJGlkIjoiMjkyIiwiTGluZUNvbG9yIjp7IiRpZCI6IjI5MyIsIiR0eXBlIjoiTkxSRS5Db21tb24uRG9tLlNvbGlkQ29sb3JCcnVzaCwgTkxSRS5Db21tb24iLCJDb2xvciI6eyIkaWQiOiIyOTQiLCJBIjoyNTUsIlIiOjI0OCwiRyI6MTQ3LCJCIjoyOX19LCJMaW5lV2VpZ2h0IjoxLjAsIkxpbmVUeXBlIjowLCJQYXJlbnRTdHlsZSI6eyIkcmVmIjoiNTUifX0sIklzQmVsb3dUaW1lYmFuZCI6ZmFsc2UsIkhpZGVEYXRlIjpmYWxzZSwiU2hhcGVTaXplIjowLCJTcGFjaW5nIjoyLjAsIlBhZGRpbmciOnsiJHJlZiI6IjU4In0sIlNoYXBlU3R5bGUiOnsiJGlkIjoiMjk1IiwiTWFyZ2luIjp7IiRyZWYiOiI2MCJ9LCJQYWRkaW5nIjp7IiRyZWYiOiI2MSJ9LCJCYWNrZ3JvdW5kIjp7IiRyZWYiOiIyOTMifSwiSXNWaXNpYmxlIjp0cnVlLCJXaWR0aCI6MTIuMCwiSGVpZ2h0IjoxNC4wLCJCb3JkZXJTdHlsZSI6eyIkaWQiOiIyOTYiLCJMaW5lQ29sb3IiOnsiJHJlZiI6IjYzIn0sIkxpbmVXZWlnaHQiOjAuMCwiTGluZVR5cGUiOjAsIlBhcmVudFN0eWxlIjp7IiRyZWYiOiI2MiJ9fSwiUGFyZW50U3R5bGUiOnsiJHJlZiI6IjU5In19LCJUaXRsZVN0eWxlIjp7IiRpZCI6IjI5NyIsIkZvbnRTZXR0aW5ncyI6eyIkaWQiOiIyOTgiLCJGb250U2l6ZSI6MTEsIkZvbnROYW1lIjoiQ2FsaWJyaSIsIklzQm9sZCI6dHJ1ZSwiSXNJdGFsaWMiOmZhbHNlLCJJc1VuZGVybGluZWQiOmZhbHNlLCJQYXJlbnRTdHlsZSI6eyIkcmVmIjoiNjYifX0sIkF1dG9TaXplIjoyLCJGb3JlZ3JvdW5kIjp7IiRyZWYiOiI2NyJ9LCJNYXhXaWR0aCI6NzguMDAxNjU1NTc4NjEzMjgx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TkiLCJMaW5lQ29sb3IiOm51bGwsIkxpbmVXZWlnaHQiOjAuMCwiTGluZVR5cGUiOjAsIlBhcmVudFN0eWxlIjpudWxsfSwiUGFyZW50U3R5bGUiOnsiJHJlZiI6IjY1In19LCJEYXRlU3R5bGUiOnsiJGlkIjoiMzAwIiwiRm9udFNldHRpbmdzIjp7IiRpZCI6IjMwMSIsIkZvbnRTaXplIjoxMCwiRm9udE5hbWUiOiJDYWxpYnJpIiwiSXNCb2xkIjpmYWxzZSwiSXNJdGFsaWMiOmZhbHNlLCJJc1VuZGVybGluZWQiOmZhbHNlLCJQYXJlbnRTdHlsZSI6eyIkcmVmIjoiNzMifX0sIkF1dG9TaXplIjowLCJGb3JlZ3JvdW5kIjp7IiRpZCI6IjMwMiIsIkNvbG9yIjp7IiRpZCI6IjMwMy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A0IiwiTGluZUNvbG9yIjpudWxsLCJMaW5lV2VpZ2h0IjowLjAsIkxpbmVUeXBlIjowLCJQYXJlbnRTdHlsZSI6bnVsbH0sIlBhcmVudFN0eWxlIjp7IiRyZWYiOiI3MiJ9fSwiRGF0ZUZvcm1hdCI6eyIkaWQiOiIzMDUiLCJGb3JtYXRTdHJpbmciOiJNLWQteXl5eSIsIlNlcGFyYXRvciI6Ii0iLCJVc2VJbnRlcm5hdGlvbmFsRGF0ZUZvcm1hdCI6ZmFsc2V9LCJJc1Zpc2libGUiOnRydWUsIlBhcmVudFN0eWxlIjp7IiRyZWYiOiI1MyJ9fSwiUG9zaXRpb24iOnsiJGlkIjoiMzA2IiwiUmF0aW8iOjAuMjIzOTExNDgzMTk5NTA4MSwiSXNDdXN0b20iOnRydWV9LCJJZCI6IjEwMjNmOWNmLThlNzItNGRlNS04YWJkLTY2MDA5MGZmZGE5OCIsIlRpdGxlIjoiRW50ZXIgeW91ciBtaWxlc3RvbmUgaGVyZSIsIk5vdGUiOm51bGwsIkh5cGVybGluayI6bnVsbCwiSXNDaGFuZ2VkIjpmYWxzZSwiSXNOZXciOmZhbHNlfSx7IiRpZCI6IjMwNyIsIkRhdGUiOiIyMDE2LTA1LTI2VDIzOjU5OjU5Ljk5OVoiLCJTdHlsZSI6eyIkaWQiOiIzMDgiLCJTaGFwZSI6NywiQ29ubmVjdG9yTWFyZ2luIjp7IiRyZWYiOiI1NCJ9LCJDb25uZWN0b3JTdHlsZSI6eyIkaWQiOiIzMDkiLCJMaW5lQ29sb3IiOnsiJGlkIjoiMzEwIiwiJHR5cGUiOiJOTFJFLkNvbW1vbi5Eb20uU29saWRDb2xvckJydXNoLCBOTFJFLkNvbW1vbiIsIkNvbG9yIjp7IiRpZCI6IjMxMSIsIkEiOjI1NSwiUiI6MTU2LCJHIjoxMDYsIkIiOjEwNn19LCJMaW5lV2VpZ2h0IjoxLjAsIkxpbmVUeXBlIjowLCJQYXJlbnRTdHlsZSI6eyIkcmVmIjoiNTUifX0sIklzQmVsb3dUaW1lYmFuZCI6ZmFsc2UsIkhpZGVEYXRlIjpmYWxzZSwiU2hhcGVTaXplIjowLCJTcGFjaW5nIjoyLjAsIlBhZGRpbmciOnsiJHJlZiI6IjU4In0sIlNoYXBlU3R5bGUiOnsiJGlkIjoiMzEyIiwiTWFyZ2luIjp7IiRyZWYiOiI2MCJ9LCJQYWRkaW5nIjp7IiRyZWYiOiI2MSJ9LCJCYWNrZ3JvdW5kIjp7IiRpZCI6IjMxMyIsIkNvbG9yIjp7IiRpZCI6IjMxNCIsIkEiOjI1NSwiUiI6MTU2LCJHIjoxMDYsIkIiOjEwNn19LCJJc1Zpc2libGUiOnRydWUsIldpZHRoIjoxMi4wLCJIZWlnaHQiOjE0LjAsIkJvcmRlclN0eWxlIjp7IiRpZCI6IjMxNSIsIkxpbmVDb2xvciI6eyIkcmVmIjoiNjMifSwiTGluZVdlaWdodCI6MC4wLCJMaW5lVHlwZSI6MCwiUGFyZW50U3R5bGUiOnsiJHJlZiI6IjYyIn19LCJQYXJlbnRTdHlsZSI6eyIkcmVmIjoiNTkifX0sIlRpdGxlU3R5bGUiOnsiJGlkIjoiMzE2IiwiRm9udFNldHRpbmdzIjp7IiRpZCI6IjMxN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E4IiwiTGluZUNvbG9yIjpudWxsLCJMaW5lV2VpZ2h0IjowLjAsIkxpbmVUeXBlIjowLCJQYXJlbnRTdHlsZSI6bnVsbH0sIlBhcmVudFN0eWxlIjp7IiRyZWYiOiI2NSJ9fSwiRGF0ZVN0eWxlIjp7IiRpZCI6IjMxOSIsIkZvbnRTZXR0aW5ncyI6eyIkaWQiOiIzMjAiLCJGb250U2l6ZSI6MTAsIkZvbnROYW1lIjoiQ2FsaWJyaSIsIklzQm9sZCI6ZmFsc2UsIklzSXRhbGljIjpmYWxzZSwiSXNVbmRlcmxpbmVkIjpmYWxzZSwiUGFyZW50U3R5bGUiOnsiJHJlZiI6IjczIn19LCJBdXRvU2l6ZSI6MCwiRm9yZWdyb3VuZCI6eyIkaWQiOiIzMjEiLCJDb2xvciI6eyIkaWQiOiIzMjI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MjMiLCJMaW5lQ29sb3IiOm51bGwsIkxpbmVXZWlnaHQiOjAuMCwiTGluZVR5cGUiOjAsIlBhcmVudFN0eWxlIjpudWxsfSwiUGFyZW50U3R5bGUiOnsiJHJlZiI6IjcyIn19LCJEYXRlRm9ybWF0Ijp7IiRpZCI6IjMyNCIsIkZvcm1hdFN0cmluZyI6Ik0tZC15eXl5IiwiU2VwYXJhdG9yIjoiLSIsIlVzZUludGVybmF0aW9uYWxEYXRlRm9ybWF0IjpmYWxzZX0sIklzVmlzaWJsZSI6dHJ1ZSwiUGFyZW50U3R5bGUiOnsiJHJlZiI6IjUzIn19LCJQb3NpdGlvbiI6eyIkaWQiOiIzMjUiLCJSYXRpbyI6MC4wLCJJc0N1c3RvbSI6ZmFsc2V9LCJJZCI6ImUyODRjOGMzLWY0YTMtNDQ0NC05YjdiLTlkYmZhZWYwZmRhOCIsIlRpdGxlIjoiRW50ZXIgeW91ciBtaWxlc3RvbmUgaGVyZSIsIk5vdGUiOm51bGwsIkh5cGVybGluayI6bnVsbCwiSXNDaGFuZ2VkIjpmYWxzZSwiSXNOZXciOmZhbHNlfSx7IiRpZCI6IjMyNiIsIkRhdGUiOiIyMDE2LTA3LTE0VDIzOjU5OjU5Ljk5OVoiLCJTdHlsZSI6eyIkaWQiOiIzMjciLCJTaGFwZSI6NywiQ29ubmVjdG9yTWFyZ2luIjp7IiRyZWYiOiI1NCJ9LCJDb25uZWN0b3JTdHlsZSI6eyIkaWQiOiIzMjgiLCJMaW5lQ29sb3IiOnsiJGlkIjoiMzI5IiwiJHR5cGUiOiJOTFJFLkNvbW1vbi5Eb20uU29saWRDb2xvckJydXNoLCBOTFJFLkNvbW1vbiIsIkNvbG9yIjp7IiRpZCI6IjMzMCIsIkEiOjI1NSwiUiI6MjM2LCJHIjoxMTIsIkIiOjIyfX0sIkxpbmVXZWlnaHQiOjEuMCwiTGluZVR5cGUiOjAsIlBhcmVudFN0eWxlIjp7IiRyZWYiOiI1NSJ9fSwiSXNCZWxvd1RpbWViYW5kIjpmYWxzZSwiSGlkZURhdGUiOmZhbHNlLCJTaGFwZVNpemUiOjAsIlNwYWNpbmciOjIuMCwiUGFkZGluZyI6eyIkcmVmIjoiNTgifSwiU2hhcGVTdHlsZSI6eyIkaWQiOiIzMzEiLCJNYXJnaW4iOnsiJHJlZiI6IjYwIn0sIlBhZGRpbmciOnsiJHJlZiI6IjYxIn0sIkJhY2tncm91bmQiOnsiJHJlZiI6IjMyOSJ9LCJJc1Zpc2libGUiOnRydWUsIldpZHRoIjoxMi4wLCJIZWlnaHQiOjE0LjAsIkJvcmRlclN0eWxlIjp7IiRpZCI6IjMzMiIsIkxpbmVDb2xvciI6eyIkcmVmIjoiNjMifSwiTGluZVdlaWdodCI6MC4wLCJMaW5lVHlwZSI6MCwiUGFyZW50U3R5bGUiOnsiJHJlZiI6IjYyIn19LCJQYXJlbnRTdHlsZSI6eyIkcmVmIjoiNTkifX0sIlRpdGxlU3R5bGUiOnsiJGlkIjoiMzMzIiwiRm9udFNldHRpbmdzIjp7IiRpZCI6IjMzNCIsIkZvbnRTaXplIjoxMSwiRm9udE5hbWUiOiJDYWxpYnJpIiwiSXNCb2xkIjp0cnVlLCJJc0l0YWxpYyI6ZmFsc2UsIklzVW5kZXJsaW5lZCI6ZmFsc2UsIlBhcmVudFN0eWxlIjp7IiRyZWYiOiI2NiJ9fSwiQXV0b1NpemUiOjIsIkZvcmVncm91bmQiOnsiJHJlZiI6IjY3In0sIk1heFdpZHRoIjo4OS41NzkzNjg1OTEzMDg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MzUiLCJMaW5lQ29sb3IiOm51bGwsIkxpbmVXZWlnaHQiOjAuMCwiTGluZVR5cGUiOjAsIlBhcmVudFN0eWxlIjpudWxsfSwiUGFyZW50U3R5bGUiOnsiJHJlZiI6IjY1In19LCJEYXRlU3R5bGUiOnsiJGlkIjoiMzM2IiwiRm9udFNldHRpbmdzIjp7IiRpZCI6IjMzNyIsIkZvbnRTaXplIjoxMCwiRm9udE5hbWUiOiJDYWxpYnJpIiwiSXNCb2xkIjpmYWxzZSwiSXNJdGFsaWMiOmZhbHNlLCJJc1VuZGVybGluZWQiOmZhbHNlLCJQYXJlbnRTdHlsZSI6eyIkcmVmIjoiNzMifX0sIkF1dG9TaXplIjowLCJGb3JlZ3JvdW5kIjp7IiRpZCI6IjMzOCIsIkNvbG9yIjp7IiRpZCI6IjMzOSIsIkEiOjI1NSwiUiI6MjM2LCJHIjoxMTIsIkIiOjI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QwIiwiTGluZUNvbG9yIjpudWxsLCJMaW5lV2VpZ2h0IjowLjAsIkxpbmVUeXBlIjowLCJQYXJlbnRTdHlsZSI6bnVsbH0sIlBhcmVudFN0eWxlIjp7IiRyZWYiOiI3MiJ9fSwiRGF0ZUZvcm1hdCI6eyIkaWQiOiIzNDEiLCJGb3JtYXRTdHJpbmciOiJNLWQteXl5eSIsIlNlcGFyYXRvciI6Ii0iLCJVc2VJbnRlcm5hdGlvbmFsRGF0ZUZvcm1hdCI6ZmFsc2V9LCJJc1Zpc2libGUiOnRydWUsIlBhcmVudFN0eWxlIjp7IiRyZWYiOiI1MyJ9fSwiUG9zaXRpb24iOnsiJGlkIjoiMzQyIiwiUmF0aW8iOjAuMCwiSXNDdXN0b20iOmZhbHNlfSwiSWQiOiJhNzJhMWU4My1mNDIzLTRmOWItOWY3Ny1hMTVkMjMxM2U2ZGMiLCJUaXRsZSI6IkVudGVyIHlvdXIgbWlsZXN0b25lIGhlcmUiLCJOb3RlIjpudWxsLCJIeXBlcmxpbmsiOm51bGwsIklzQ2hhbmdlZCI6ZmFsc2UsIklzTmV3IjpmYWxzZX1dLCJUYXNrcyI6W10sIlNldHRpbmdzIjp7IiRpZCI6IjM0MyIsIkltcGFPcHRpb25zIjp7IiRpZCI6IjM0NC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X0="/>
  <p:tag name="__MASTER" val="__part_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QaGFzZXMiLCJJc1RlbXBsYXRlIjpmYWxzZSwiVmVyc2lvbiI6eyIkaWQiOiIyIiwiVmVyc2lvbiI6IjMuMC4xIiwiT3JpZ2luYWxBc3NlbWJseVZlcnNpb24iOiIzLjAxLjAyLjAwIiwiRWRpdGlvbiI6IlBsdXMiLCJJc1BsdXNFZGl0aW9uIjp0cnV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NTYsIkIiOjI4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NCwiRm9udE5hbWUiOiJDYWxpYnJpIiwiSXNCb2xkIjp0cnVlLCJJc0l0YWxpYyI6ZmFsc2UsIklzVW5kZXJsaW5lZCI6ZmFsc2UsIlBhcmVudFN0eWxlIjpudWxsfSwiQXV0b1NpemUiOjAsIkZvcmVncm91bmQiOnsiJGlkIjoiMTUiLCJDb2xvciI6eyIkaWQiOiIxNiIsIkEiOjI1NSwiUiI6NTcsIkciOjQ4LCJCIjo0Mn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nRydWUsIldpZHRoIjowLjAsIkhlaWdodCI6MC4wLCJCb3JkZXJTdHlsZSI6bnVsbCwiUGFyZW50U3R5bGUiOm51bGx9LCJMZWZ0RW5kQ2Fwc1N0eWxlIjp7IiRpZCI6IjIxIiwiRm9udFNldHRpbmdzIjp7IiRpZCI6IjIyIiwiRm9udFNpemUiOjE0LCJGb250TmFtZSI6IkNhbGlicmkiLCJJc0JvbGQiOnRydWUsIklzSXRhbGljIjpmYWxzZSwiSXNVbmRlcmxpbmVkIjpmYWxzZSwiUGFyZW50U3R5bGUiOm51bGx9LCJBdXRvU2l6ZSI6MCwiRm9yZWdyb3VuZCI6eyIkaWQiOiIyMyIsIkNvbG9yIjp7IiRpZCI6IjI0IiwiQSI6MjU1LCJSIjo1NywiRyI6NDgsIkIiOjQy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w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MiwiRm9udE5hbWUiOiJDYWxpYnJpIiwiSXNCb2xkIjp0cnV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EwLCJHIjoyMDQsIkIiOjIwMn19LCJBcHBlbmRZZWFyT25ZZWFyQ2hhbmdlIjp0cnVlLCJFbGFwc2VkVGltZUZvcm1hdCI6MSwiVG9kYXlNYXJrZXJQb3NpdGlvbiI6MywiUXVpY2tQb3NpdGlvbiI6MywiQWJzb2x1dGVQb3NpdGlvbiI6Mjk3LjAsIk1hcmdpbiI6eyIkaWQiOiI0OSIsIlRvcCI6MCwiTGVmdCI6MTAsIlJpZ2h0IjoxMCwiQm90dG9tIjowfSwiUGFkZGluZyI6eyIkaWQiOiI1MCIsIlRvcCI6MCwiTGVmdCI6MCwiUmlnaHQiOjAsIkJvdHRvbSI6MH0sIkJhY2tncm91bmQiOnsiJGlkIjoiNTEiLCJDb2xvciI6eyIkaWQiOiI1MiIsIkEiOjI1NSwiUiI6MTc4LCJHIjoxNzgsIkIiOjE3OH19LCJJc1Zpc2libGUiOnRydWUsIldpZHRoIjowLjAsIkhlaWdodCI6MC4wLCJCb3JkZXJTdHlsZSI6bnVsbCwiUGFyZW50U3R5bGUiOm51bGx9LCJEZWZhdWx0TWlsZXN0b25lU3R5bGUiOnsiJGlkIjoiNTMiLCJTaGFwZSI6Ny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CwiRyI6ODQsIkIiOjEw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tZC15eXl5IiwiU2VwYXJhdG9yIjoiLSIsIlVzZUludGVybmF0aW9uYWxEYXRlRm9ybWF0IjpmYWxzZX0sIklzVmlzaWJsZSI6dHJ1ZSwiUGFyZW50U3R5bGUiOm51bGx9LCJEZWZhdWx0VGFza1N0eWxlIjp7IiRpZCI6IjgwIiwiU2hhcGUiOjAsIlNoYXBlVGhpY2tuZXNzIjoy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csIkciOjEyNSwiQiI6ND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iwiRW5kRGF0ZVBvc2l0aW9uIjoyLCJUaXRsZVBvc2l0aW9uIjo0LCJEdXJhdGlvblBvc2l0aW9uIjo2LCJQZXJjZW50YWdlQ29tcGxldGVkUG9zaXRpb24iOjYsIlNwYWNpbmciOjUsIklzQmVsb3dUaW1lYmFuZCI6ZmFsc2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Iy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3MjAuMCwiTWF4SGVpZ2h0IjoiSW5maW5pdHkiLCJTbWFydEZvcmVncm91bmRJc0FjdGl2ZSI6dHJ1ZSwiSG9yaXpvbnRhbEFsaWdubWVudCI6MS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2OCwiRyI6ODQsIkIiOjEw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dHJ1ZX0sIlNjYWxlIjp7IiRpZCI6IjEyMiIsIlN0YXJ0RGF0ZSI6IjIwMTQtMTEtMTZUMjM6NTk6NTkuOTk5WiIsIkVuZERhdGUiOiIyMDE2LTA3LTE0VDIzOjU5OjU5Ljk5OVoiLCJGb3JtYXQiOiJNTSIsIlR5cGUiOjMsIkF1dG9EYXRlUmFuZ2UiOnRydWUsIldvcmtpbmdEYXlzIjozMSwiVG9kYXlNYXJrZXJUZXh0IjoiVG9kYXkiLCJBdXRvU2NhbGVUeXBlIjpmYWxzZX0sIk1pbGVzdG9uZXMiOlt7IiRpZCI6IjEyMyIsIkRhdGUiOiIyMDE0LTExLTE2VDIzOjU5OjU5Ljk5OVoiLCJTdHlsZSI6eyIkaWQiOiIxMjQiLCJTaGFwZSI6NywiQ29ubmVjdG9yTWFyZ2luIjp7IiRyZWYiOiI1NCJ9LCJDb25uZWN0b3JTdHlsZSI6eyIkaWQiOiIxMjUiLCJMaW5lQ29sb3IiOnsiJGlkIjoiMTI2IiwiJHR5cGUiOiJOTFJFLkNvbW1vbi5Eb20uU29saWRDb2xvckJydXNoLCBOTFJFLkNvbW1vbiIsIkNvbG9yIjp7IiRpZCI6IjEyNyIsIkEiOjg5LCJSIjoyMzAsIkciOjcyLCJCIjozNX19LCJMaW5lV2VpZ2h0IjoxLjAsIkxpbmVUeXBlIjowLCJQYXJlbnRTdHlsZSI6eyIkcmVmIjoiNTUifX0sIklzQmVsb3dUaW1lYmFuZCI6ZmFsc2UsIkhpZGVEYXRlIjpmYWxzZSwiU2hhcGVTaXplIjowLCJTcGFjaW5nIjoyLjAsIlBhZGRpbmciOnsiJHJlZiI6IjU4In0sIlNoYXBlU3R5bGUiOnsiJGlkIjoiMTI4IiwiTWFyZ2luIjp7IiRyZWYiOiI2MCJ9LCJQYWRkaW5nIjp7IiRyZWYiOiI2MSJ9LCJCYWNrZ3JvdW5kIjp7IiRpZCI6IjEyOSIsIkNvbG9yIjp7IiRpZCI6IjEzMCIsIkEiOjI1NSwiUiI6MjMwLCJHIjo3MiwiQiI6MzV9fSwiSXNWaXNpYmxlIjp0cnVlLCJXaWR0aCI6MTIuMCwiSGVpZ2h0IjoxNC4wLCJCb3JkZXJTdHlsZSI6eyIkaWQiOiIxMzEiLCJMaW5lQ29sb3IiOnsiJHJlZiI6IjYzIn0sIkxpbmVXZWlnaHQiOjAuMCwiTGluZVR5cGUiOjAsIlBhcmVudFN0eWxlIjp7IiRyZWYiOiI2MiJ9fSwiUGFyZW50U3R5bGUiOnsiJHJlZiI6IjU5In19LCJUaXRsZVN0eWxlIjp7IiRpZCI6IjEzMiIsIkZvbnRTZXR0aW5ncyI6eyIkaWQiOiIxMz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kNhbGlicmkiLCJJc0JvbGQiOmZhbHNlLCJJc0l0YWxpYyI6ZmFsc2UsIklzVW5kZXJsaW5lZCI6ZmFsc2UsIlBhcmVudFN0eWxlIjp7IiRyZWYiOiI3MyJ9fSwiQXV0b1NpemUiOjAsIkZvcmVncm91bmQiOnsiJGlkIjoiMTM3IiwiQ29sb3IiOnsiJGlkIjoiMTM4IiwiQSI6MjU1LCJSIjoyMzAsIkciOjcyLCJCIjozNX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OSIsIkxpbmVDb2xvciI6bnVsbCwiTGluZVdlaWdodCI6MC4wLCJMaW5lVHlwZSI6MCwiUGFyZW50U3R5bGUiOm51bGx9LCJQYXJlbnRTdHlsZSI6eyIkcmVmIjoiNzIifX0sIkRhdGVGb3JtYXQiOnsiJGlkIjoiMTQwIiwiRm9ybWF0U3RyaW5nIjoiTS1kLXl5eXkiLCJTZXBhcmF0b3IiOiItIiwiVXNlSW50ZXJuYXRpb25hbERhdGVGb3JtYXQiOmZhbHNlfSwiSXNWaXNpYmxlIjp0cnVlLCJQYXJlbnRTdHlsZSI6eyIkcmVmIjoiNTMifX0sIlBvc2l0aW9uIjp7IiRpZCI6IjE0MSIsIlJhdGlvIjowLjAsIklzQ3VzdG9tIjpmYWxzZX0sIklkIjoiNDc0ZDI5NzEtOThkNS00MjVjLTk0ODctZTlhYmRjNDAxZDhkIiwiVGl0bGUiOiJFbnRlciB5b3VyIG1pbGVzdG9uZSBoZXJlIiwiTm90ZSI6bnVsbCwiSHlwZXJsaW5rIjpudWxsLCJJc0NoYW5nZWQiOmZhbHNlLCJJc05ldyI6ZmFsc2V9LHsiJGlkIjoiMTQyIiwiRGF0ZSI6IjIwMTUtMDItMDFUMjM6NTk6NTkuOTk5WiIsIlN0eWxlIjp7IiRpZCI6IjE0MyIsIlNoYXBlIjozLCJDb25uZWN0b3JNYXJnaW4iOnsiJHJlZiI6IjU0In0sIkNvbm5lY3RvclN0eWxlIjp7IiRpZCI6IjE0NCIsIkxpbmVDb2xvciI6eyIkaWQiOiIxNDUiLCIkdHlwZSI6Ik5MUkUuQ29tbW9uLkRvbS5Tb2xpZENvbG9yQnJ1c2gsIE5MUkUuQ29tbW9uIiwiQ29sb3IiOnsiJGlkIjoiMTQ2IiwiQSI6MjU1LCJSIjoyNTUsIkciOjIwMiwiQiI6OH19LCJMaW5lV2VpZ2h0IjoxLjAsIkxpbmVUeXBlIjowLCJQYXJlbnRTdHlsZSI6eyIkcmVmIjoiNTUifX0sIklzQmVsb3dUaW1lYmFuZCI6ZmFsc2UsIkhpZGVEYXRlIjpmYWxzZSwiU2hhcGVTaXplIjowLCJTcGFjaW5nIjoyLjAsIlBhZGRpbmciOnsiJHJlZiI6IjU4In0sIlNoYXBlU3R5bGUiOnsiJGlkIjoiMTQ3IiwiTWFyZ2luIjp7IiRyZWYiOiI2MCJ9LCJQYWRkaW5nIjp7IiRyZWYiOiI2MSJ9LCJCYWNrZ3JvdW5kIjp7IiRpZCI6IjE0OCIsIkNvbG9yIjp7IiRpZCI6IjE0OSIsIkEiOjI1NSwiUiI6MjMwLCJHIjo3MiwiQiI6MzV9fSwiSXNWaXNpYmxlIjp0cnVlLCJXaWR0aCI6MTIuMCwiSGVpZ2h0IjoxNC4wLCJCb3JkZXJTdHlsZSI6eyIkaWQiOiIxNTAiLCJMaW5lQ29sb3IiOnsiJHJlZiI6IjYzIn0sIkxpbmVXZWlnaHQiOjAuMCwiTGluZVR5cGUiOjAsIlBhcmVudFN0eWxlIjp7IiRyZWYiOiI2MiJ9fSwiUGFyZW50U3R5bGUiOnsiJHJlZiI6IjU5In19LCJUaXRsZVN0eWxlIjp7IiRpZCI6IjE1MSIsIkZvbnRTZXR0aW5ncyI6eyIkaWQiOiIxNTI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NhbGlicmkiLCJJc0JvbGQiOmZhbHNlLCJJc0l0YWxpYyI6ZmFsc2UsIklzVW5kZXJsaW5lZCI6ZmFsc2UsIlBhcmVudFN0eWxlIjp7IiRyZWYiOiI3MyJ9fSwiQXV0b1NpemUiOjAsIkZvcmVncm91bmQiOnsiJGlkIjoiMTU2IiwiQ29sb3IiOnsiJGlkIjoiMTU3IiwiQSI6MjU1LCJSIjoxOTcsIkciOjE1NSwiQiI6MH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OCIsIkxpbmVDb2xvciI6bnVsbCwiTGluZVdlaWdodCI6MC4wLCJMaW5lVHlwZSI6MCwiUGFyZW50U3R5bGUiOm51bGx9LCJQYXJlbnRTdHlsZSI6eyIkcmVmIjoiNzIifX0sIkRhdGVGb3JtYXQiOnsiJGlkIjoiMTU5IiwiRm9ybWF0U3RyaW5nIjoiTS1kLXl5eXkiLCJTZXBhcmF0b3IiOiItIiwiVXNlSW50ZXJuYXRpb25hbERhdGVGb3JtYXQiOmZhbHNlfSwiSXNWaXNpYmxlIjp0cnVlLCJQYXJlbnRTdHlsZSI6eyIkcmVmIjoiNTMifX0sIlBvc2l0aW9uIjp7IiRpZCI6IjE2MCIsIlJhdGlvIjowLjAsIklzQ3VzdG9tIjpmYWxzZX0sIklkIjoiMDU3ZDMzMzktYzg3OS00NDRlLTk3MjQtYzliYmI2NmQ1ZmEyIiwiVGl0bGUiOiJFbnRlciB5b3VyIG1pbGVzdG9uZSBoZXJlIiwiTm90ZSI6bnVsbCwiSHlwZXJsaW5rIjpudWxsLCJJc0NoYW5nZWQiOmZhbHNlLCJJc05ldyI6ZmFsc2V9LHsiJGlkIjoiMTYxIiwiRGF0ZSI6IjIwMTUtMDQtMjlUMjM6NTk6NTkuOTk5WiIsIlN0eWxlIjp7IiRpZCI6IjE2MiIsIlNoYXBlIjo3LCJDb25uZWN0b3JNYXJnaW4iOnsiJHJlZiI6IjU0In0sIkNvbm5lY3RvclN0eWxlIjp7IiRpZCI6IjE2MyIsIkxpbmVDb2xvciI6eyIkaWQiOiIxNjQiLCIkdHlwZSI6Ik5MUkUuQ29tbW9uLkRvbS5Tb2xpZENvbG9yQnJ1c2gsIE5MUkUuQ29tbW9uIiwiQ29sb3IiOnsiJGlkIjoiMTY1IiwiQSI6MjU1LCJSIjoyNDgsIkciOjE0NywiQiI6Mjl9fSwiTGluZVdlaWdodCI6MS4wLCJMaW5lVHlwZSI6MCwiUGFyZW50U3R5bGUiOnsiJHJlZiI6IjU1In19LCJJc0JlbG93VGltZWJhbmQiOmZhbHNlLCJIaWRlRGF0ZSI6ZmFsc2UsIlNoYXBlU2l6ZSI6MCwiU3BhY2luZyI6Mi4wLCJQYWRkaW5nIjp7IiRyZWYiOiI1OCJ9LCJTaGFwZVN0eWxlIjp7IiRpZCI6IjE2NiIsIk1hcmdpbiI6eyIkcmVmIjoiNjAifSwiUGFkZGluZyI6eyIkcmVmIjoiNjEifSwiQmFja2dyb3VuZCI6eyIkcmVmIjoiMTY0In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AiLCJMaW5lQ29sb3IiOm51bGwsIkxpbmVXZWlnaHQiOjAuMCwiTGluZVR5cGUiOjAsIlBhcmVudFN0eWxlIjpudWxsfSwiUGFyZW50U3R5bGUiOnsiJHJlZiI6IjY1In19LCJEYXRlU3R5bGUiOnsiJGlkIjoiMTcxIiwiRm9udFNldHRpbmdzIjp7IiRpZCI6IjE3MiIsIkZvbnRTaXplIjoxMCwiRm9udE5hbWUiOiJDYWxpYnJpIiwiSXNCb2xkIjpmYWxzZSwiSXNJdGFsaWMiOmZhbHNlLCJJc1VuZGVybGluZWQiOmZhbHNlLCJQYXJlbnRTdHlsZSI6eyIkcmVmIjoiNzMifX0sIkF1dG9TaXplIjowLCJGb3JlZ3JvdW5kIjp7IiRpZCI6IjE3MyIsIkNvbG9yIjp7IiRpZCI6IjE3NC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c1IiwiTGluZUNvbG9yIjpudWxsLCJMaW5lV2VpZ2h0IjowLjAsIkxpbmVUeXBlIjowLCJQYXJlbnRTdHlsZSI6bnVsbH0sIlBhcmVudFN0eWxlIjp7IiRyZWYiOiI3MiJ9fSwiRGF0ZUZvcm1hdCI6eyIkaWQiOiIxNzYiLCJGb3JtYXRTdHJpbmciOiJNLWQteXl5eSIsIlNlcGFyYXRvciI6Ii0iLCJVc2VJbnRlcm5hdGlvbmFsRGF0ZUZvcm1hdCI6ZmFsc2V9LCJJc1Zpc2libGUiOnRydWUsIlBhcmVudFN0eWxlIjp7IiRyZWYiOiI1MyJ9fSwiUG9zaXRpb24iOnsiJGlkIjoiMTc3IiwiUmF0aW8iOjAuMCwiSXNDdXN0b20iOmZhbHNlfSwiSWQiOiIyM2FiZTY0My1kNzY2LTRjMTYtYTg3ZC0wOTkzODc2Y2IzMGEiLCJUaXRsZSI6IkVudGVyIHlvdXIgbWlsZXN0b25lIGhlcmUiLCJOb3RlIjpudWxsLCJIeXBlcmxpbmsiOm51bGwsIklzQ2hhbmdlZCI6ZmFsc2UsIklzTmV3IjpmYWxzZX0seyIkaWQiOiIxNzgiLCJEYXRlIjoiMjAxNS0wNi0xN1QyMzo1OTo1OS45OTlaIiwiU3R5bGUiOnsiJGlkIjoiMTc5IiwiU2hhcGUiOjcsIkNvbm5lY3Rvck1hcmdpbiI6eyIkcmVmIjoiNTQifSwiQ29ubmVjdG9yU3R5bGUiOnsiJGlkIjoiMTgwIiwiTGluZUNvbG9yIjp7IiRpZCI6IjE4MSIsIiR0eXBlIjoiTkxSRS5Db21tb24uRG9tLlNvbGlkQ29sb3JCcnVzaCwgTkxSRS5Db21tb24iLCJDb2xvciI6eyIkaWQiOiIxODIiLCJBIjoyNTUsIlIiOjIwNiwiRyI6MTQxLCJCIjo2Mn19LCJMaW5lV2VpZ2h0IjoxLjAsIkxpbmVUeXBlIjowLCJQYXJlbnRTdHlsZSI6eyIkcmVmIjoiNTUifX0sIklzQmVsb3dUaW1lYmFuZCI6ZmFsc2UsIkhpZGVEYXRlIjpmYWxzZSwiU2hhcGVTaXplIjowLCJTcGFjaW5nIjoyLjAsIlBhZGRpbmciOnsiJHJlZiI6IjU4In0sIlNoYXBlU3R5bGUiOnsiJGlkIjoiMTgzIiwiTWFyZ2luIjp7IiRyZWYiOiI2MCJ9LCJQYWRkaW5nIjp7IiRyZWYiOiI2MSJ9LCJCYWNrZ3JvdW5kIjp7IiRpZCI6IjE4NCIsIkNvbG9yIjp7IiRpZCI6IjE4NSIsIkEiOjI1NSwiUiI6MTU2LCJHIjoxMDYsIkIiOjEwNn19LCJJc1Zpc2libGUiOnRydWUsIldpZHRoIjoxMi4wLCJIZWlnaHQiOjE0LjAsIkJvcmRlclN0eWxlIjp7IiRpZCI6IjE4NiIsIkxpbmVDb2xvciI6eyIkcmVmIjoiNjMifSwiTGluZVdlaWdodCI6MC4wLCJMaW5lVHlwZSI6MCwiUGFyZW50U3R5bGUiOnsiJHJlZiI6IjYyIn19LCJQYXJlbnRTdHlsZSI6eyIkcmVmIjoiNTkifX0sIlRpdGxlU3R5bGUiOnsiJGlkIjoiMTg3IiwiRm9udFNldHRpbmdzIjp7IiRpZCI6IjE4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g5IiwiTGluZUNvbG9yIjpudWxsLCJMaW5lV2VpZ2h0IjowLjAsIkxpbmVUeXBlIjowLCJQYXJlbnRTdHlsZSI6bnVsbH0sIlBhcmVudFN0eWxlIjp7IiRyZWYiOiI2NSJ9fSwiRGF0ZVN0eWxlIjp7IiRpZCI6IjE5MCIsIkZvbnRTZXR0aW5ncyI6eyIkaWQiOiIxOTEiLCJGb250U2l6ZSI6MTAsIkZvbnROYW1lIjoiQ2FsaWJyaSIsIklzQm9sZCI6ZmFsc2UsIklzSXRhbGljIjpmYWxzZSwiSXNVbmRlcmxpbmVkIjpmYWxzZSwiUGFyZW50U3R5bGUiOnsiJHJlZiI6IjczIn19LCJBdXRvU2l6ZSI6MCwiRm9yZWdyb3VuZCI6eyIkaWQiOiIxOTIiLCJDb2xvciI6eyIkaWQiOiIxOTM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QiLCJMaW5lQ29sb3IiOm51bGwsIkxpbmVXZWlnaHQiOjAuMCwiTGluZVR5cGUiOjAsIlBhcmVudFN0eWxlIjpudWxsfSwiUGFyZW50U3R5bGUiOnsiJHJlZiI6IjcyIn19LCJEYXRlRm9ybWF0Ijp7IiRpZCI6IjE5NSIsIkZvcm1hdFN0cmluZyI6Ik0tZC15eXl5IiwiU2VwYXJhdG9yIjoiLSIsIlVzZUludGVybmF0aW9uYWxEYXRlRm9ybWF0IjpmYWxzZX0sIklzVmlzaWJsZSI6dHJ1ZSwiUGFyZW50U3R5bGUiOnsiJHJlZiI6IjUzIn19LCJQb3NpdGlvbiI6eyIkaWQiOiIxOTYiLCJSYXRpbyI6MC4wLCJJc0N1c3RvbSI6ZmFsc2V9LCJJZCI6ImUxYzdjZjg0LWM1ODktNDdlMi05ZDM5LWI4YWU2MGY0NTQ5OCIsIlRpdGxlIjoiRW50ZXIgeW91ciBtaWxlc3RvbmUgaGVyZSIsIk5vdGUiOm51bGwsIkh5cGVybGluayI6bnVsbCwiSXNDaGFuZ2VkIjpmYWxzZSwiSXNOZXciOmZhbHNlfSx7IiRpZCI6IjE5NyIsIkRhdGUiOiIyMDE1LTA4LTA1VDIzOjU5OjU5Ljk5OVoiLCJTdHlsZSI6eyIkaWQiOiIxOTgiLCJTaGFwZSI6MTIsIkNvbm5lY3Rvck1hcmdpbiI6eyIkcmVmIjoiNTQifSwiQ29ubmVjdG9yU3R5bGUiOnsiJGlkIjoiMTk5IiwiTGluZUNvbG9yIjp7IiRpZCI6IjIwMCIsIiR0eXBlIjoiTkxSRS5Db21tb24uRG9tLlNvbGlkQ29sb3JCcnVzaCwgTkxSRS5Db21tb24iLCJDb2xvciI6eyIkaWQiOiIyMDEiLCJBIjoyNTUsIlIiOjIzNiwiRyI6MTEyLCJCIjoyMn19LCJMaW5lV2VpZ2h0IjoxLjAsIkxpbmVUeXBlIjowLCJQYXJlbnRTdHlsZSI6eyIkcmVmIjoiNTUifX0sIklzQmVsb3dUaW1lYmFuZCI6ZmFsc2UsIkhpZGVEYXRlIjpmYWxzZSwiU2hhcGVTaXplIjowLCJTcGFjaW5nIjoyLjAsIlBhZGRpbmciOnsiJHJlZiI6IjU4In0sIlNoYXBlU3R5bGUiOnsiJGlkIjoiMjAyIiwiTWFyZ2luIjp7IiRyZWYiOiI2MCJ9LCJQYWRkaW5nIjp7IiRyZWYiOiI2MSJ9LCJCYWNrZ3JvdW5kIjp7IiRpZCI6IjIwMyIsIkNvbG9yIjp7IiRpZCI6IjIwNCIsIkEiOjI1NSwiUiI6MjM2LCJHIjoxMTIsIkIiOjIyfX0sIklzVmlzaWJsZSI6dHJ1ZSwiV2lkdGgiOjEyLjAsIkhlaWdodCI6MTQuMCwiQm9yZGVyU3R5bGUiOnsiJGlkIjoiMjA1IiwiTGluZUNvbG9yIjp7IiRyZWYiOiI2MyJ9LCJMaW5lV2VpZ2h0IjowLjAsIkxpbmVUeXBlIjowLCJQYXJlbnRTdHlsZSI6eyIkcmVmIjoiNjIifX0sIlBhcmVudFN0eWxlIjp7IiRyZWYiOiI1OSJ9fSwiVGl0bGVTdHlsZSI6eyIkaWQiOiIyMDYiLCJGb250U2V0dGluZ3MiOnsiJGlkIjoiMjA3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giLCJMaW5lQ29sb3IiOm51bGwsIkxpbmVXZWlnaHQiOjAuMCwiTGluZVR5cGUiOjAsIlBhcmVudFN0eWxlIjpudWxsfSwiUGFyZW50U3R5bGUiOnsiJHJlZiI6IjY1In19LCJEYXRlU3R5bGUiOnsiJGlkIjoiMjA5IiwiRm9udFNldHRpbmdzIjp7IiRpZCI6IjIxMCIsIkZvbnRTaXplIjoxMCwiRm9udE5hbWUiOiJDYWxpYnJpIiwiSXNCb2xkIjpmYWxzZSwiSXNJdGFsaWMiOmZhbHNlLCJJc1VuZGVybGluZWQiOmZhbHNlLCJQYXJlbnRTdHlsZSI6eyIkcmVmIjoiNzMifX0sIkF1dG9TaXplIjowLCJGb3JlZ3JvdW5kIjp7IiRpZCI6IjIxMSIsIkNvbG9yIjp7IiRpZCI6IjIxMi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zIiwiTGluZUNvbG9yIjpudWxsLCJMaW5lV2VpZ2h0IjowLjAsIkxpbmVUeXBlIjowLCJQYXJlbnRTdHlsZSI6bnVsbH0sIlBhcmVudFN0eWxlIjp7IiRyZWYiOiI3MiJ9fSwiRGF0ZUZvcm1hdCI6eyIkaWQiOiIyMTQiLCJGb3JtYXRTdHJpbmciOiJNLWQteXl5eSIsIlNlcGFyYXRvciI6Ii0iLCJVc2VJbnRlcm5hdGlvbmFsRGF0ZUZvcm1hdCI6ZmFsc2V9LCJJc1Zpc2libGUiOnRydWUsIlBhcmVudFN0eWxlIjp7IiRyZWYiOiI1MyJ9fSwiUG9zaXRpb24iOnsiJGlkIjoiMjE1IiwiUmF0aW8iOjAuMCwiSXNDdXN0b20iOmZhbHNlfSwiSWQiOiJjY2ViYTgxZS0wMjY2LTQ1YWUtOWRlNS1jNjNhZTRhZDQ3NzgiLCJUaXRsZSI6IkVudGVyIHlvdXIgbWlsZXN0b25lIGhlcmUiLCJOb3RlIjpudWxsLCJIeXBlcmxpbmsiOm51bGwsIklzQ2hhbmdlZCI6ZmFsc2UsIklzTmV3IjpmYWxzZX0seyIkaWQiOiIyMTYiLCJEYXRlIjoiMjAxNS0xMC0yM1QyMzo1OTo1OS45OTlaIiwiU3R5bGUiOnsiJGlkIjoiMjE3IiwiU2hhcGUiOjYsIkNvbm5lY3Rvck1hcmdpbiI6eyIkcmVmIjoiNTQifSwiQ29ubmVjdG9yU3R5bGUiOnsiJGlkIjoiMjE4IiwiTGluZUNvbG9yIjp7IiRpZCI6IjIxOSIsIiR0eXBlIjoiTkxSRS5Db21tb24uRG9tLlNvbGlkQ29sb3JCcnVzaCwgTkxSRS5Db21tb24iLCJDb2xvciI6eyIkaWQiOiIyMjAiLCJBIjoyNTUsIlIiOjIzMCwiRyI6NzIsIkIiOjM1fX0sIkxpbmVXZWlnaHQiOjEuMCwiTGluZVR5cGUiOjAsIlBhcmVudFN0eWxlIjp7IiRyZWYiOiI1NSJ9fSwiSXNCZWxvd1RpbWViYW5kIjpmYWxzZSwiSGlkZURhdGUiOmZhbHNlLCJTaGFwZVNpemUiOjAsIlNwYWNpbmciOjIuMCwiUGFkZGluZyI6eyIkcmVmIjoiNTgifSwiU2hhcGVTdHlsZSI6eyIkaWQiOiIyMjEiLCJNYXJnaW4iOnsiJHJlZiI6IjYwIn0sIlBhZGRpbmciOnsiJHJlZiI6IjYxIn0sIkJhY2tncm91bmQiOnsiJGlkIjoiMjIyIiwiQ29sb3IiOnsiJGlkIjoiMjIzIiwiQSI6MjU1LCJSIjoyMzAsIkciOjcyLCJCIjozNX19LCJJc1Zpc2libGUiOnRydWUsIldpZHRoIjoxMi4wLCJIZWlnaHQiOjE0LjAsIkJvcmRlclN0eWxlIjp7IiRpZCI6IjIyNCIsIkxpbmVDb2xvciI6eyIkcmVmIjoiNjMifSwiTGluZVdlaWdodCI6MC4wLCJMaW5lVHlwZSI6MCwiUGFyZW50U3R5bGUiOnsiJHJlZiI6IjYyIn19LCJQYXJlbnRTdHlsZSI6eyIkcmVmIjoiNTkifX0sIlRpdGxlU3R5bGUiOnsiJGlkIjoiMjI1IiwiRm9udFNldHRpbmdzIjp7IiRpZCI6IjIyNi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3IiwiTGluZUNvbG9yIjpudWxsLCJMaW5lV2VpZ2h0IjowLjAsIkxpbmVUeXBlIjowLCJQYXJlbnRTdHlsZSI6bnVsbH0sIlBhcmVudFN0eWxlIjp7IiRyZWYiOiI2NSJ9fSwiRGF0ZVN0eWxlIjp7IiRpZCI6IjIyOCIsIkZvbnRTZXR0aW5ncyI6eyIkaWQiOiIyMjkiLCJGb250U2l6ZSI6MTAsIkZvbnROYW1lIjoiQ2FsaWJyaSIsIklzQm9sZCI6ZmFsc2UsIklzSXRhbGljIjpmYWxzZSwiSXNVbmRlcmxpbmVkIjpmYWxzZSwiUGFyZW50U3R5bGUiOnsiJHJlZiI6IjczIn19LCJBdXRvU2l6ZSI6MCwiRm9yZWdyb3VuZCI6eyIkaWQiOiIyMzAiLCJDb2xvciI6eyIkaWQiOiIyMzEiLCJBIjoyNTUsIlIiOjIzMCwiRyI6NzIsIkIiOjM1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MyIiwiTGluZUNvbG9yIjpudWxsLCJMaW5lV2VpZ2h0IjowLjAsIkxpbmVUeXBlIjowLCJQYXJlbnRTdHlsZSI6bnVsbH0sIlBhcmVudFN0eWxlIjp7IiRyZWYiOiI3MiJ9fSwiRGF0ZUZvcm1hdCI6eyIkaWQiOiIyMzMiLCJGb3JtYXRTdHJpbmciOiJNLWQteXl5eSIsIlNlcGFyYXRvciI6Ii0iLCJVc2VJbnRlcm5hdGlvbmFsRGF0ZUZvcm1hdCI6ZmFsc2V9LCJJc1Zpc2libGUiOnRydWUsIlBhcmVudFN0eWxlIjp7IiRyZWYiOiI1MyJ9fSwiUG9zaXRpb24iOnsiJGlkIjoiMjM0IiwiUmF0aW8iOjAuMCwiSXNDdXN0b20iOmZhbHNlfSwiSWQiOiJlYzVlNjhkMi00NjFlLTQ0YjEtYTY3YS0yZmFlNWRjYmFhMGYiLCJUaXRsZSI6IkVudGVyIHlvdXIgbWlsZXN0b25lIGhlcmUiLCJOb3RlIjpudWxsLCJIeXBlcmxpbmsiOm51bGwsIklzQ2hhbmdlZCI6ZmFsc2UsIklzTmV3IjpmYWxzZX0seyIkaWQiOiIyMzUiLCJEYXRlIjoiMjAxNS0xMS0xMVQyMzo1OTo1OS45OTlaIiwiU3R5bGUiOnsiJGlkIjoiMjM2IiwiU2hhcGUiOjYsIkNvbm5lY3Rvck1hcmdpbiI6eyIkcmVmIjoiNTQifSwiQ29ubmVjdG9yU3R5bGUiOnsiJGlkIjoiMjM3IiwiTGluZUNvbG9yIjp7IiRpZCI6IjIzOCIsIiR0eXBlIjoiTkxSRS5Db21tb24uRG9tLlNvbGlkQ29sb3JCcnVzaCwgTkxSRS5Db21tb24iLCJDb2xvciI6eyIkaWQiOiIyMzkiLCJBIjoyNTUsIlIiOjE1NiwiRyI6MTA2LCJCIjoxMDZ9fSwiTGluZVdlaWdodCI6MS4wLCJMaW5lVHlwZSI6MCwiUGFyZW50U3R5bGUiOnsiJHJlZiI6IjU1In19LCJJc0JlbG93VGltZWJhbmQiOmZhbHNlLCJIaWRlRGF0ZSI6ZmFsc2UsIlNoYXBlU2l6ZSI6MCwiU3BhY2luZyI6Mi4wLCJQYWRkaW5nIjp7IiRyZWYiOiI1OCJ9LCJTaGFwZVN0eWxlIjp7IiRpZCI6IjI0MCIsIk1hcmdpbiI6eyIkcmVmIjoiNjAifSwiUGFkZGluZyI6eyIkcmVmIjoiNjEifSwiQmFja2dyb3VuZCI6eyIkaWQiOiIyNDEiLCJDb2xvciI6eyIkaWQiOiIyNDIiLCJBIjoyNTUsIlIiOjE1NiwiRyI6MTA2LCJCIjoxMDZ9fSwiSXNWaXNpYmxlIjp0cnVlLCJXaWR0aCI6MTIuMCwiSGVpZ2h0IjoxNC4wLCJCb3JkZXJTdHlsZSI6eyIkaWQiOiIyNDMiLCJMaW5lQ29sb3IiOnsiJHJlZiI6IjYzIn0sIkxpbmVXZWlnaHQiOjAuMCwiTGluZVR5cGUiOjAsIlBhcmVudFN0eWxlIjp7IiRyZWYiOiI2MiJ9fSwiUGFyZW50U3R5bGUiOnsiJHJlZiI6IjU5In19LCJUaXRsZVN0eWxlIjp7IiRpZCI6IjI0NCIsIkZvbnRTZXR0aW5ncyI6eyIkaWQiOiIyNDU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0NiIsIkxpbmVDb2xvciI6bnVsbCwiTGluZVdlaWdodCI6MC4wLCJMaW5lVHlwZSI6MCwiUGFyZW50U3R5bGUiOm51bGx9LCJQYXJlbnRTdHlsZSI6eyIkcmVmIjoiNjUifX0sIkRhdGVTdHlsZSI6eyIkaWQiOiIyNDciLCJGb250U2V0dGluZ3MiOnsiJGlkIjoiMjQ4IiwiRm9udFNpemUiOjEwLCJGb250TmFtZSI6IkNhbGlicmkiLCJJc0JvbGQiOmZhbHNlLCJJc0l0YWxpYyI6ZmFsc2UsIklzVW5kZXJsaW5lZCI6ZmFsc2UsIlBhcmVudFN0eWxlIjp7IiRyZWYiOiI3MyJ9fSwiQXV0b1NpemUiOjAsIkZvcmVncm91bmQiOnsiJGlkIjoiMjQ5IiwiQ29sb3IiOnsiJGlkIjoiMjUwIiwiQSI6MjU1LCJSIjoxNTYsIkciOjEwNi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UxIiwiTGluZUNvbG9yIjpudWxsLCJMaW5lV2VpZ2h0IjowLjAsIkxpbmVUeXBlIjowLCJQYXJlbnRTdHlsZSI6bnVsbH0sIlBhcmVudFN0eWxlIjp7IiRyZWYiOiI3MiJ9fSwiRGF0ZUZvcm1hdCI6eyIkaWQiOiIyNTIiLCJGb3JtYXRTdHJpbmciOiJNLWQteXl5eSIsIlNlcGFyYXRvciI6Ii0iLCJVc2VJbnRlcm5hdGlvbmFsRGF0ZUZvcm1hdCI6ZmFsc2V9LCJJc1Zpc2libGUiOnRydWUsIlBhcmVudFN0eWxlIjp7IiRyZWYiOiI1MyJ9fSwiUG9zaXRpb24iOnsiJGlkIjoiMjUzIiwiUmF0aW8iOjAuMCwiSXNDdXN0b20iOmZhbHNlfSwiSWQiOiJhNmVjNGY0Ny03Yzc2LTRlZTQtYThjMC01MWMwNzc1YTg2YjAiLCJUaXRsZSI6IkVudGVyIHlvdXIgbWlsZXN0b25lIGhlcmUiLCJOb3RlIjpudWxsLCJIeXBlcmxpbmsiOm51bGwsIklzQ2hhbmdlZCI6ZmFsc2UsIklzTmV3IjpmYWxzZX0seyIkaWQiOiIyNTQiLCJEYXRlIjoiMjAxNS0xMi0wMVQyMzo1OTo1OS45OTlaIiwiU3R5bGUiOnsiJGlkIjoiMjU1IiwiU2hhcGUiOjYsIkNvbm5lY3Rvck1hcmdpbiI6eyIkcmVmIjoiNTQifSwiQ29ubmVjdG9yU3R5bGUiOnsiJGlkIjoiMjU2IiwiTGluZUNvbG9yIjp7IiRpZCI6IjI1NyIsIiR0eXBlIjoiTkxSRS5Db21tb24uRG9tLlNvbGlkQ29sb3JCcnVzaCwgTkxSRS5Db21tb24iLCJDb2xvciI6eyIkaWQiOiIyNTgiLCJBIjoyNTUsIlIiOjU3LCJHIjo0OCwiQiI6NDJ9fSwiTGluZVdlaWdodCI6MS4wLCJMaW5lVHlwZSI6MCwiUGFyZW50U3R5bGUiOnsiJHJlZiI6IjU1In19LCJJc0JlbG93VGltZWJhbmQiOmZhbHNlLCJIaWRlRGF0ZSI6ZmFsc2UsIlNoYXBlU2l6ZSI6MCwiU3BhY2luZyI6Mi4wLCJQYWRkaW5nIjp7IiRyZWYiOiI1OCJ9LCJTaGFwZVN0eWxlIjp7IiRpZCI6IjI1OSIsIk1hcmdpbiI6eyIkcmVmIjoiNjAifSwiUGFkZGluZyI6eyIkcmVmIjoiNjEifSwiQmFja2dyb3VuZCI6eyIkaWQiOiIyNjAiLCJDb2xvciI6eyIkaWQiOiIyNjEiLCJBIjoyNTUsIlIiOjU3LCJHIjo0OCwiQiI6NDJ9fSwiSXNWaXNpYmxlIjp0cnVlLCJXaWR0aCI6MTIuMCwiSGVpZ2h0IjoxNC4wLCJCb3JkZXJTdHlsZSI6eyIkaWQiOiIyNjIiLCJMaW5lQ29sb3IiOnsiJHJlZiI6IjYzIn0sIkxpbmVXZWlnaHQiOjAuMCwiTGluZVR5cGUiOjAsIlBhcmVudFN0eWxlIjp7IiRyZWYiOiI2MiJ9fSwiUGFyZW50U3R5bGUiOnsiJHJlZiI6IjU5In19LCJUaXRsZVN0eWxlIjp7IiRpZCI6IjI2MyIsIkZvbnRTZXR0aW5ncyI6eyIkaWQiOiIyNj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2NSIsIkxpbmVDb2xvciI6bnVsbCwiTGluZVdlaWdodCI6MC4wLCJMaW5lVHlwZSI6MCwiUGFyZW50U3R5bGUiOm51bGx9LCJQYXJlbnRTdHlsZSI6eyIkcmVmIjoiNjUifX0sIkRhdGVTdHlsZSI6eyIkaWQiOiIyNjYiLCJGb250U2V0dGluZ3MiOnsiJGlkIjoiMjY3IiwiRm9udFNpemUiOjEwLCJGb250TmFtZSI6IkNhbGlicmkiLCJJc0JvbGQiOmZhbHNlLCJJc0l0YWxpYyI6ZmFsc2UsIklzVW5kZXJsaW5lZCI6ZmFsc2UsIlBhcmVudFN0eWxlIjp7IiRyZWYiOiI3MyJ9fSwiQXV0b1NpemUiOjAsIkZvcmVncm91bmQiOnsiJGlkIjoiMjY4IiwiQ29sb3IiOnsiJGlkIjoiMjY5IiwiQSI6MjU1LCJSIjo1NywiRyI6NDgsIkIiOjQ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cwIiwiTGluZUNvbG9yIjpudWxsLCJMaW5lV2VpZ2h0IjowLjAsIkxpbmVUeXBlIjowLCJQYXJlbnRTdHlsZSI6bnVsbH0sIlBhcmVudFN0eWxlIjp7IiRyZWYiOiI3MiJ9fSwiRGF0ZUZvcm1hdCI6eyIkaWQiOiIyNzEiLCJGb3JtYXRTdHJpbmciOiJNLWQteXl5eSIsIlNlcGFyYXRvciI6Ii0iLCJVc2VJbnRlcm5hdGlvbmFsRGF0ZUZvcm1hdCI6ZmFsc2V9LCJJc1Zpc2libGUiOnRydWUsIlBhcmVudFN0eWxlIjp7IiRyZWYiOiI1MyJ9fSwiUG9zaXRpb24iOnsiJGlkIjoiMjcyIiwiUmF0aW8iOjAuMCwiSXNDdXN0b20iOmZhbHNlfSwiSWQiOiJmYzMyZGUyOC01NWRjLTQyN2QtYTdmMC1lMjk4ZjlmMDQyOWEiLCJUaXRsZSI6IkVudGVyIHlvdXIgbWlsZXN0b25lIGhlcmUiLCJOb3RlIjpudWxsLCJIeXBlcmxpbmsiOm51bGwsIklzQ2hhbmdlZCI6ZmFsc2UsIklzTmV3IjpmYWxzZX0seyIkaWQiOiIyNzMiLCJEYXRlIjoiMjAxNi0wMi0xN1QyMzo1OTo1OS45OTlaIiwiU3R5bGUiOnsiJGlkIjoiMjc0IiwiU2hhcGUiOjcsIkNvbm5lY3Rvck1hcmdpbiI6eyIkcmVmIjoiNTQifSwiQ29ubmVjdG9yU3R5bGUiOnsiJGlkIjoiMjc1IiwiTGluZUNvbG9yIjp7IiRpZCI6IjI3NiIsIiR0eXBlIjoiTkxSRS5Db21tb24uRG9tLlNvbGlkQ29sb3JCcnVzaCwgTkxSRS5Db21tb24iLCJDb2xvciI6eyIkaWQiOiIyNzciLCJBIjoyNTUsIlIiOjI1NSwiRyI6MjAyLCJCIjo4fX0sIkxpbmVXZWlnaHQiOjEuMCwiTGluZVR5cGUiOjAsIlBhcmVudFN0eWxlIjp7IiRyZWYiOiI1NSJ9fSwiSXNCZWxvd1RpbWViYW5kIjpmYWxzZSwiSGlkZURhdGUiOmZhbHNlLCJTaGFwZVNpemUiOjAsIlNwYWNpbmciOjIuMCwiUGFkZGluZyI6eyIkcmVmIjoiNTgifSwiU2hhcGVTdHlsZSI6eyIkaWQiOiIyNzgiLCJNYXJnaW4iOnsiJHJlZiI6IjYwIn0sIlBhZGRpbmciOnsiJHJlZiI6IjYxIn0sIkJhY2tncm91bmQiOnsiJHJlZiI6IjI3NiJ9LCJJc1Zpc2libGUiOnRydWUsIldpZHRoIjoxMi4wLCJIZWlnaHQiOjE0LjAsIkJvcmRlclN0eWxlIjp7IiRpZCI6IjI3OSIsIkxpbmVDb2xvciI6eyIkcmVmIjoiNjMifSwiTGluZVdlaWdodCI6MC4wLCJMaW5lVHlwZSI6MCwiUGFyZW50U3R5bGUiOnsiJHJlZiI6IjYyIn19LCJQYXJlbnRTdHlsZSI6eyIkcmVmIjoiNTkifX0sIlRpdGxlU3R5bGUiOnsiJGlkIjoiMjgwIiwiRm9udFNldHRpbmdzIjp7IiRpZCI6IjI4M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gyIiwiTGluZUNvbG9yIjpudWxsLCJMaW5lV2VpZ2h0IjowLjAsIkxpbmVUeXBlIjowLCJQYXJlbnRTdHlsZSI6bnVsbH0sIlBhcmVudFN0eWxlIjp7IiRyZWYiOiI2NSJ9fSwiRGF0ZVN0eWxlIjp7IiRpZCI6IjI4MyIsIkZvbnRTZXR0aW5ncyI6eyIkaWQiOiIyODQiLCJGb250U2l6ZSI6MTAsIkZvbnROYW1lIjoiQ2FsaWJyaSIsIklzQm9sZCI6ZmFsc2UsIklzSXRhbGljIjpmYWxzZSwiSXNVbmRlcmxpbmVkIjpmYWxzZSwiUGFyZW50U3R5bGUiOnsiJHJlZiI6IjczIn19LCJBdXRvU2l6ZSI6MCwiRm9yZWdyb3VuZCI6eyIkaWQiOiIyODUiLCJDb2xvciI6eyIkaWQiOiIyODYiLCJBIjoyNTUsIlIiOjE5NywiRyI6MTU1LCJCIjow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g3IiwiTGluZUNvbG9yIjpudWxsLCJMaW5lV2VpZ2h0IjowLjAsIkxpbmVUeXBlIjowLCJQYXJlbnRTdHlsZSI6bnVsbH0sIlBhcmVudFN0eWxlIjp7IiRyZWYiOiI3MiJ9fSwiRGF0ZUZvcm1hdCI6eyIkaWQiOiIyODgiLCJGb3JtYXRTdHJpbmciOiJNLWQteXl5eSIsIlNlcGFyYXRvciI6Ii0iLCJVc2VJbnRlcm5hdGlvbmFsRGF0ZUZvcm1hdCI6ZmFsc2V9LCJJc1Zpc2libGUiOnRydWUsIlBhcmVudFN0eWxlIjp7IiRyZWYiOiI1MyJ9fSwiUG9zaXRpb24iOnsiJGlkIjoiMjg5IiwiUmF0aW8iOjAuMCwiSXNDdXN0b20iOmZhbHNlfSwiSWQiOiIwNDI4ZWIzMS01NmQ4LTQ2NDItOTNmMi04YjhiZjkwNzIxZGMiLCJUaXRsZSI6IkVudGVyIHlvdXIgbWlsZXN0b25lIGhlcmUiLCJOb3RlIjpudWxsLCJIeXBlcmxpbmsiOm51bGwsIklzQ2hhbmdlZCI6ZmFsc2UsIklzTmV3IjpmYWxzZX0seyIkaWQiOiIyOTAiLCJEYXRlIjoiMjAxNi0wNC0wN1QyMzo1OTo1OS45OTlaIiwiU3R5bGUiOnsiJGlkIjoiMjkxIiwiU2hhcGUiOjcsIkNvbm5lY3Rvck1hcmdpbiI6eyIkcmVmIjoiNTQifSwiQ29ubmVjdG9yU3R5bGUiOnsiJGlkIjoiMjkyIiwiTGluZUNvbG9yIjp7IiRpZCI6IjI5MyIsIiR0eXBlIjoiTkxSRS5Db21tb24uRG9tLlNvbGlkQ29sb3JCcnVzaCwgTkxSRS5Db21tb24iLCJDb2xvciI6eyIkaWQiOiIyOTQiLCJBIjoyNTUsIlIiOjI0OCwiRyI6MTQ3LCJCIjoyOX19LCJMaW5lV2VpZ2h0IjoxLjAsIkxpbmVUeXBlIjowLCJQYXJlbnRTdHlsZSI6eyIkcmVmIjoiNTUifX0sIklzQmVsb3dUaW1lYmFuZCI6ZmFsc2UsIkhpZGVEYXRlIjpmYWxzZSwiU2hhcGVTaXplIjowLCJTcGFjaW5nIjoyLjAsIlBhZGRpbmciOnsiJHJlZiI6IjU4In0sIlNoYXBlU3R5bGUiOnsiJGlkIjoiMjk1IiwiTWFyZ2luIjp7IiRyZWYiOiI2MCJ9LCJQYWRkaW5nIjp7IiRyZWYiOiI2MSJ9LCJCYWNrZ3JvdW5kIjp7IiRyZWYiOiIyOTMifSwiSXNWaXNpYmxlIjp0cnVlLCJXaWR0aCI6MTIuMCwiSGVpZ2h0IjoxNC4wLCJCb3JkZXJTdHlsZSI6eyIkaWQiOiIyOTYiLCJMaW5lQ29sb3IiOnsiJHJlZiI6IjYzIn0sIkxpbmVXZWlnaHQiOjAuMCwiTGluZVR5cGUiOjAsIlBhcmVudFN0eWxlIjp7IiRyZWYiOiI2MiJ9fSwiUGFyZW50U3R5bGUiOnsiJHJlZiI6IjU5In19LCJUaXRsZVN0eWxlIjp7IiRpZCI6IjI5NyIsIkZvbnRTZXR0aW5ncyI6eyIkaWQiOiIyOTgiLCJGb250U2l6ZSI6MTEsIkZvbnROYW1lIjoiQ2FsaWJyaSIsIklzQm9sZCI6dHJ1ZSwiSXNJdGFsaWMiOmZhbHNlLCJJc1VuZGVybGluZWQiOmZhbHNlLCJQYXJlbnRTdHlsZSI6eyIkcmVmIjoiNjYifX0sIkF1dG9TaXplIjoyLCJGb3JlZ3JvdW5kIjp7IiRyZWYiOiI2NyJ9LCJNYXhXaWR0aCI6NzguMDAxNjU1NTc4NjEzMjgx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TkiLCJMaW5lQ29sb3IiOm51bGwsIkxpbmVXZWlnaHQiOjAuMCwiTGluZVR5cGUiOjAsIlBhcmVudFN0eWxlIjpudWxsfSwiUGFyZW50U3R5bGUiOnsiJHJlZiI6IjY1In19LCJEYXRlU3R5bGUiOnsiJGlkIjoiMzAwIiwiRm9udFNldHRpbmdzIjp7IiRpZCI6IjMwMSIsIkZvbnRTaXplIjoxMCwiRm9udE5hbWUiOiJDYWxpYnJpIiwiSXNCb2xkIjpmYWxzZSwiSXNJdGFsaWMiOmZhbHNlLCJJc1VuZGVybGluZWQiOmZhbHNlLCJQYXJlbnRTdHlsZSI6eyIkcmVmIjoiNzMifX0sIkF1dG9TaXplIjowLCJGb3JlZ3JvdW5kIjp7IiRpZCI6IjMwMiIsIkNvbG9yIjp7IiRpZCI6IjMwMy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A0IiwiTGluZUNvbG9yIjpudWxsLCJMaW5lV2VpZ2h0IjowLjAsIkxpbmVUeXBlIjowLCJQYXJlbnRTdHlsZSI6bnVsbH0sIlBhcmVudFN0eWxlIjp7IiRyZWYiOiI3MiJ9fSwiRGF0ZUZvcm1hdCI6eyIkaWQiOiIzMDUiLCJGb3JtYXRTdHJpbmciOiJNLWQteXl5eSIsIlNlcGFyYXRvciI6Ii0iLCJVc2VJbnRlcm5hdGlvbmFsRGF0ZUZvcm1hdCI6ZmFsc2V9LCJJc1Zpc2libGUiOnRydWUsIlBhcmVudFN0eWxlIjp7IiRyZWYiOiI1MyJ9fSwiUG9zaXRpb24iOnsiJGlkIjoiMzA2IiwiUmF0aW8iOjAuMjIzOTExNDgzMTk5NTA4MSwiSXNDdXN0b20iOnRydWV9LCJJZCI6IjEwMjNmOWNmLThlNzItNGRlNS04YWJkLTY2MDA5MGZmZGE5OCIsIlRpdGxlIjoiRW50ZXIgeW91ciBtaWxlc3RvbmUgaGVyZSIsIk5vdGUiOm51bGwsIkh5cGVybGluayI6bnVsbCwiSXNDaGFuZ2VkIjpmYWxzZSwiSXNOZXciOmZhbHNlfSx7IiRpZCI6IjMwNyIsIkRhdGUiOiIyMDE2LTA1LTI2VDIzOjU5OjU5Ljk5OVoiLCJTdHlsZSI6eyIkaWQiOiIzMDgiLCJTaGFwZSI6NywiQ29ubmVjdG9yTWFyZ2luIjp7IiRyZWYiOiI1NCJ9LCJDb25uZWN0b3JTdHlsZSI6eyIkaWQiOiIzMDkiLCJMaW5lQ29sb3IiOnsiJGlkIjoiMzEwIiwiJHR5cGUiOiJOTFJFLkNvbW1vbi5Eb20uU29saWRDb2xvckJydXNoLCBOTFJFLkNvbW1vbiIsIkNvbG9yIjp7IiRpZCI6IjMxMSIsIkEiOjI1NSwiUiI6MTU2LCJHIjoxMDYsIkIiOjEwNn19LCJMaW5lV2VpZ2h0IjoxLjAsIkxpbmVUeXBlIjowLCJQYXJlbnRTdHlsZSI6eyIkcmVmIjoiNTUifX0sIklzQmVsb3dUaW1lYmFuZCI6ZmFsc2UsIkhpZGVEYXRlIjpmYWxzZSwiU2hhcGVTaXplIjowLCJTcGFjaW5nIjoyLjAsIlBhZGRpbmciOnsiJHJlZiI6IjU4In0sIlNoYXBlU3R5bGUiOnsiJGlkIjoiMzEyIiwiTWFyZ2luIjp7IiRyZWYiOiI2MCJ9LCJQYWRkaW5nIjp7IiRyZWYiOiI2MSJ9LCJCYWNrZ3JvdW5kIjp7IiRpZCI6IjMxMyIsIkNvbG9yIjp7IiRpZCI6IjMxNCIsIkEiOjI1NSwiUiI6MTU2LCJHIjoxMDYsIkIiOjEwNn19LCJJc1Zpc2libGUiOnRydWUsIldpZHRoIjoxMi4wLCJIZWlnaHQiOjE0LjAsIkJvcmRlclN0eWxlIjp7IiRpZCI6IjMxNSIsIkxpbmVDb2xvciI6eyIkcmVmIjoiNjMifSwiTGluZVdlaWdodCI6MC4wLCJMaW5lVHlwZSI6MCwiUGFyZW50U3R5bGUiOnsiJHJlZiI6IjYyIn19LCJQYXJlbnRTdHlsZSI6eyIkcmVmIjoiNTkifX0sIlRpdGxlU3R5bGUiOnsiJGlkIjoiMzE2IiwiRm9udFNldHRpbmdzIjp7IiRpZCI6IjMxN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E4IiwiTGluZUNvbG9yIjpudWxsLCJMaW5lV2VpZ2h0IjowLjAsIkxpbmVUeXBlIjowLCJQYXJlbnRTdHlsZSI6bnVsbH0sIlBhcmVudFN0eWxlIjp7IiRyZWYiOiI2NSJ9fSwiRGF0ZVN0eWxlIjp7IiRpZCI6IjMxOSIsIkZvbnRTZXR0aW5ncyI6eyIkaWQiOiIzMjAiLCJGb250U2l6ZSI6MTAsIkZvbnROYW1lIjoiQ2FsaWJyaSIsIklzQm9sZCI6ZmFsc2UsIklzSXRhbGljIjpmYWxzZSwiSXNVbmRlcmxpbmVkIjpmYWxzZSwiUGFyZW50U3R5bGUiOnsiJHJlZiI6IjczIn19LCJBdXRvU2l6ZSI6MCwiRm9yZWdyb3VuZCI6eyIkaWQiOiIzMjEiLCJDb2xvciI6eyIkaWQiOiIzMjI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MjMiLCJMaW5lQ29sb3IiOm51bGwsIkxpbmVXZWlnaHQiOjAuMCwiTGluZVR5cGUiOjAsIlBhcmVudFN0eWxlIjpudWxsfSwiUGFyZW50U3R5bGUiOnsiJHJlZiI6IjcyIn19LCJEYXRlRm9ybWF0Ijp7IiRpZCI6IjMyNCIsIkZvcm1hdFN0cmluZyI6Ik0tZC15eXl5IiwiU2VwYXJhdG9yIjoiLSIsIlVzZUludGVybmF0aW9uYWxEYXRlRm9ybWF0IjpmYWxzZX0sIklzVmlzaWJsZSI6dHJ1ZSwiUGFyZW50U3R5bGUiOnsiJHJlZiI6IjUzIn19LCJQb3NpdGlvbiI6eyIkaWQiOiIzMjUiLCJSYXRpbyI6MC4wLCJJc0N1c3RvbSI6ZmFsc2V9LCJJZCI6ImUyODRjOGMzLWY0YTMtNDQ0NC05YjdiLTlkYmZhZWYwZmRhOCIsIlRpdGxlIjoiRW50ZXIgeW91ciBtaWxlc3RvbmUgaGVyZSIsIk5vdGUiOm51bGwsIkh5cGVybGluayI6bnVsbCwiSXNDaGFuZ2VkIjpmYWxzZSwiSXNOZXciOmZhbHNlfSx7IiRpZCI6IjMyNiIsIkRhdGUiOiIyMDE2LTA3LTE0VDIzOjU5OjU5Ljk5OVoiLCJTdHlsZSI6eyIkaWQiOiIzMjciLCJTaGFwZSI6NywiQ29ubmVjdG9yTWFyZ2luIjp7IiRyZWYiOiI1NCJ9LCJDb25uZWN0b3JTdHlsZSI6eyIkaWQiOiIzMjgiLCJMaW5lQ29sb3IiOnsiJGlkIjoiMzI5IiwiJHR5cGUiOiJOTFJFLkNvbW1vbi5Eb20uU29saWRDb2xvckJydXNoLCBOTFJFLkNvbW1vbiIsIkNvbG9yIjp7IiRpZCI6IjMzMCIsIkEiOjI1NSwiUiI6MjM2LCJHIjoxMTIsIkIiOjIyfX0sIkxpbmVXZWlnaHQiOjEuMCwiTGluZVR5cGUiOjAsIlBhcmVudFN0eWxlIjp7IiRyZWYiOiI1NSJ9fSwiSXNCZWxvd1RpbWViYW5kIjpmYWxzZSwiSGlkZURhdGUiOmZhbHNlLCJTaGFwZVNpemUiOjAsIlNwYWNpbmciOjIuMCwiUGFkZGluZyI6eyIkcmVmIjoiNTgifSwiU2hhcGVTdHlsZSI6eyIkaWQiOiIzMzEiLCJNYXJnaW4iOnsiJHJlZiI6IjYwIn0sIlBhZGRpbmciOnsiJHJlZiI6IjYxIn0sIkJhY2tncm91bmQiOnsiJHJlZiI6IjMyOSJ9LCJJc1Zpc2libGUiOnRydWUsIldpZHRoIjoxMi4wLCJIZWlnaHQiOjE0LjAsIkJvcmRlclN0eWxlIjp7IiRpZCI6IjMzMiIsIkxpbmVDb2xvciI6eyIkcmVmIjoiNjMifSwiTGluZVdlaWdodCI6MC4wLCJMaW5lVHlwZSI6MCwiUGFyZW50U3R5bGUiOnsiJHJlZiI6IjYyIn19LCJQYXJlbnRTdHlsZSI6eyIkcmVmIjoiNTkifX0sIlRpdGxlU3R5bGUiOnsiJGlkIjoiMzMzIiwiRm9udFNldHRpbmdzIjp7IiRpZCI6IjMzNCIsIkZvbnRTaXplIjoxMSwiRm9udE5hbWUiOiJDYWxpYnJpIiwiSXNCb2xkIjp0cnVlLCJJc0l0YWxpYyI6ZmFsc2UsIklzVW5kZXJsaW5lZCI6ZmFsc2UsIlBhcmVudFN0eWxlIjp7IiRyZWYiOiI2NiJ9fSwiQXV0b1NpemUiOjIsIkZvcmVncm91bmQiOnsiJHJlZiI6IjY3In0sIk1heFdpZHRoIjo4OS41NzkzNjg1OTEzMDg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MzUiLCJMaW5lQ29sb3IiOm51bGwsIkxpbmVXZWlnaHQiOjAuMCwiTGluZVR5cGUiOjAsIlBhcmVudFN0eWxlIjpudWxsfSwiUGFyZW50U3R5bGUiOnsiJHJlZiI6IjY1In19LCJEYXRlU3R5bGUiOnsiJGlkIjoiMzM2IiwiRm9udFNldHRpbmdzIjp7IiRpZCI6IjMzNyIsIkZvbnRTaXplIjoxMCwiRm9udE5hbWUiOiJDYWxpYnJpIiwiSXNCb2xkIjpmYWxzZSwiSXNJdGFsaWMiOmZhbHNlLCJJc1VuZGVybGluZWQiOmZhbHNlLCJQYXJlbnRTdHlsZSI6eyIkcmVmIjoiNzMifX0sIkF1dG9TaXplIjowLCJGb3JlZ3JvdW5kIjp7IiRpZCI6IjMzOCIsIkNvbG9yIjp7IiRpZCI6IjMzOSIsIkEiOjI1NSwiUiI6MjM2LCJHIjoxMTIsIkIiOjI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QwIiwiTGluZUNvbG9yIjpudWxsLCJMaW5lV2VpZ2h0IjowLjAsIkxpbmVUeXBlIjowLCJQYXJlbnRTdHlsZSI6bnVsbH0sIlBhcmVudFN0eWxlIjp7IiRyZWYiOiI3MiJ9fSwiRGF0ZUZvcm1hdCI6eyIkaWQiOiIzNDEiLCJGb3JtYXRTdHJpbmciOiJNLWQteXl5eSIsIlNlcGFyYXRvciI6Ii0iLCJVc2VJbnRlcm5hdGlvbmFsRGF0ZUZvcm1hdCI6ZmFsc2V9LCJJc1Zpc2libGUiOnRydWUsIlBhcmVudFN0eWxlIjp7IiRyZWYiOiI1MyJ9fSwiUG9zaXRpb24iOnsiJGlkIjoiMzQyIiwiUmF0aW8iOjAuMCwiSXNDdXN0b20iOmZhbHNlfSwiSWQiOiJhNzJhMWU4My1mNDIzLTRmOWItOWY3Ny1hMTVkMjMxM2U2ZGMiLCJUaXRsZSI6IkVudGVyIHlvdXIgbWlsZXN0b25lIGhlcmUiLCJOb3RlIjpudWxsLCJIeXBlcmxpbmsiOm51bGwsIklzQ2hhbmdlZCI6ZmFsc2UsIklzTmV3IjpmYWxzZX1dLCJUYXNrcyI6W10sIlNldHRpbmdzIjp7IiRpZCI6IjM0MyIsIkltcGFPcHRpb25zIjp7IiRpZCI6IjM0NC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X0="/>
  <p:tag name="__MASTER" val="__part_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QaGFzZXMiLCJJc1RlbXBsYXRlIjpmYWxzZSwiVmVyc2lvbiI6eyIkaWQiOiIyIiwiVmVyc2lvbiI6IjMuMC4xIiwiT3JpZ2luYWxBc3NlbWJseVZlcnNpb24iOiIzLjAxLjAyLjAwIiwiRWRpdGlvbiI6IlBsdXMiLCJJc1BsdXNFZGl0aW9uIjp0cnV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NTYsIkIiOjI4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NCwiRm9udE5hbWUiOiJDYWxpYnJpIiwiSXNCb2xkIjp0cnVlLCJJc0l0YWxpYyI6ZmFsc2UsIklzVW5kZXJsaW5lZCI6ZmFsc2UsIlBhcmVudFN0eWxlIjpudWxsfSwiQXV0b1NpemUiOjAsIkZvcmVncm91bmQiOnsiJGlkIjoiMTUiLCJDb2xvciI6eyIkaWQiOiIxNiIsIkEiOjI1NSwiUiI6NTcsIkciOjQ4LCJCIjo0Mn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nRydWUsIldpZHRoIjowLjAsIkhlaWdodCI6MC4wLCJCb3JkZXJTdHlsZSI6bnVsbCwiUGFyZW50U3R5bGUiOm51bGx9LCJMZWZ0RW5kQ2Fwc1N0eWxlIjp7IiRpZCI6IjIxIiwiRm9udFNldHRpbmdzIjp7IiRpZCI6IjIyIiwiRm9udFNpemUiOjE0LCJGb250TmFtZSI6IkNhbGlicmkiLCJJc0JvbGQiOnRydWUsIklzSXRhbGljIjpmYWxzZSwiSXNVbmRlcmxpbmVkIjpmYWxzZSwiUGFyZW50U3R5bGUiOm51bGx9LCJBdXRvU2l6ZSI6MCwiRm9yZWdyb3VuZCI6eyIkaWQiOiIyMyIsIkNvbG9yIjp7IiRpZCI6IjI0IiwiQSI6MjU1LCJSIjo1NywiRyI6NDgsIkIiOjQy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w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MiwiRm9udE5hbWUiOiJDYWxpYnJpIiwiSXNCb2xkIjp0cnV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EwLCJHIjoyMDQsIkIiOjIwMn19LCJBcHBlbmRZZWFyT25ZZWFyQ2hhbmdlIjp0cnVlLCJFbGFwc2VkVGltZUZvcm1hdCI6MSwiVG9kYXlNYXJrZXJQb3NpdGlvbiI6MywiUXVpY2tQb3NpdGlvbiI6MywiQWJzb2x1dGVQb3NpdGlvbiI6Mjk3LjAsIk1hcmdpbiI6eyIkaWQiOiI0OSIsIlRvcCI6MCwiTGVmdCI6MTAsIlJpZ2h0IjoxMCwiQm90dG9tIjowfSwiUGFkZGluZyI6eyIkaWQiOiI1MCIsIlRvcCI6MCwiTGVmdCI6MCwiUmlnaHQiOjAsIkJvdHRvbSI6MH0sIkJhY2tncm91bmQiOnsiJGlkIjoiNTEiLCJDb2xvciI6eyIkaWQiOiI1MiIsIkEiOjI1NSwiUiI6MTc4LCJHIjoxNzgsIkIiOjE3OH19LCJJc1Zpc2libGUiOnRydWUsIldpZHRoIjowLjAsIkhlaWdodCI6MC4wLCJCb3JkZXJTdHlsZSI6bnVsbCwiUGFyZW50U3R5bGUiOm51bGx9LCJEZWZhdWx0TWlsZXN0b25lU3R5bGUiOnsiJGlkIjoiNTMiLCJTaGFwZSI6Ny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CwiRyI6ODQsIkIiOjEw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tZC15eXl5IiwiU2VwYXJhdG9yIjoiLSIsIlVzZUludGVybmF0aW9uYWxEYXRlRm9ybWF0IjpmYWxzZX0sIklzVmlzaWJsZSI6dHJ1ZSwiUGFyZW50U3R5bGUiOm51bGx9LCJEZWZhdWx0VGFza1N0eWxlIjp7IiRpZCI6IjgwIiwiU2hhcGUiOjAsIlNoYXBlVGhpY2tuZXNzIjoy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csIkciOjEyNSwiQiI6ND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iwiRW5kRGF0ZVBvc2l0aW9uIjoyLCJUaXRsZVBvc2l0aW9uIjo0LCJEdXJhdGlvblBvc2l0aW9uIjo2LCJQZXJjZW50YWdlQ29tcGxldGVkUG9zaXRpb24iOjYsIlNwYWNpbmciOjUsIklzQmVsb3dUaW1lYmFuZCI6ZmFsc2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Iy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3MjAuMCwiTWF4SGVpZ2h0IjoiSW5maW5pdHkiLCJTbWFydEZvcmVncm91bmRJc0FjdGl2ZSI6dHJ1ZSwiSG9yaXpvbnRhbEFsaWdubWVudCI6MS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2OCwiRyI6ODQsIkIiOjEw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dHJ1ZX0sIlNjYWxlIjp7IiRpZCI6IjEyMiIsIlN0YXJ0RGF0ZSI6IjIwMTQtMTEtMTZUMjM6NTk6NTkuOTk5WiIsIkVuZERhdGUiOiIyMDE2LTA3LTE0VDIzOjU5OjU5Ljk5OVoiLCJGb3JtYXQiOiJNTSIsIlR5cGUiOjMsIkF1dG9EYXRlUmFuZ2UiOnRydWUsIldvcmtpbmdEYXlzIjozMSwiVG9kYXlNYXJrZXJUZXh0IjoiVG9kYXkiLCJBdXRvU2NhbGVUeXBlIjpmYWxzZX0sIk1pbGVzdG9uZXMiOlt7IiRpZCI6IjEyMyIsIkRhdGUiOiIyMDE0LTExLTE2VDIzOjU5OjU5Ljk5OVoiLCJTdHlsZSI6eyIkaWQiOiIxMjQiLCJTaGFwZSI6NywiQ29ubmVjdG9yTWFyZ2luIjp7IiRyZWYiOiI1NCJ9LCJDb25uZWN0b3JTdHlsZSI6eyIkaWQiOiIxMjUiLCJMaW5lQ29sb3IiOnsiJGlkIjoiMTI2IiwiJHR5cGUiOiJOTFJFLkNvbW1vbi5Eb20uU29saWRDb2xvckJydXNoLCBOTFJFLkNvbW1vbiIsIkNvbG9yIjp7IiRpZCI6IjEyNyIsIkEiOjg5LCJSIjoyMzAsIkciOjcyLCJCIjozNX19LCJMaW5lV2VpZ2h0IjoxLjAsIkxpbmVUeXBlIjowLCJQYXJlbnRTdHlsZSI6eyIkcmVmIjoiNTUifX0sIklzQmVsb3dUaW1lYmFuZCI6ZmFsc2UsIkhpZGVEYXRlIjpmYWxzZSwiU2hhcGVTaXplIjowLCJTcGFjaW5nIjoyLjAsIlBhZGRpbmciOnsiJHJlZiI6IjU4In0sIlNoYXBlU3R5bGUiOnsiJGlkIjoiMTI4IiwiTWFyZ2luIjp7IiRyZWYiOiI2MCJ9LCJQYWRkaW5nIjp7IiRyZWYiOiI2MSJ9LCJCYWNrZ3JvdW5kIjp7IiRpZCI6IjEyOSIsIkNvbG9yIjp7IiRpZCI6IjEzMCIsIkEiOjI1NSwiUiI6MjMwLCJHIjo3MiwiQiI6MzV9fSwiSXNWaXNpYmxlIjp0cnVlLCJXaWR0aCI6MTIuMCwiSGVpZ2h0IjoxNC4wLCJCb3JkZXJTdHlsZSI6eyIkaWQiOiIxMzEiLCJMaW5lQ29sb3IiOnsiJHJlZiI6IjYzIn0sIkxpbmVXZWlnaHQiOjAuMCwiTGluZVR5cGUiOjAsIlBhcmVudFN0eWxlIjp7IiRyZWYiOiI2MiJ9fSwiUGFyZW50U3R5bGUiOnsiJHJlZiI6IjU5In19LCJUaXRsZVN0eWxlIjp7IiRpZCI6IjEzMiIsIkZvbnRTZXR0aW5ncyI6eyIkaWQiOiIxMz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kNhbGlicmkiLCJJc0JvbGQiOmZhbHNlLCJJc0l0YWxpYyI6ZmFsc2UsIklzVW5kZXJsaW5lZCI6ZmFsc2UsIlBhcmVudFN0eWxlIjp7IiRyZWYiOiI3MyJ9fSwiQXV0b1NpemUiOjAsIkZvcmVncm91bmQiOnsiJGlkIjoiMTM3IiwiQ29sb3IiOnsiJGlkIjoiMTM4IiwiQSI6MjU1LCJSIjoyMzAsIkciOjcyLCJCIjozNX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OSIsIkxpbmVDb2xvciI6bnVsbCwiTGluZVdlaWdodCI6MC4wLCJMaW5lVHlwZSI6MCwiUGFyZW50U3R5bGUiOm51bGx9LCJQYXJlbnRTdHlsZSI6eyIkcmVmIjoiNzIifX0sIkRhdGVGb3JtYXQiOnsiJGlkIjoiMTQwIiwiRm9ybWF0U3RyaW5nIjoiTS1kLXl5eXkiLCJTZXBhcmF0b3IiOiItIiwiVXNlSW50ZXJuYXRpb25hbERhdGVGb3JtYXQiOmZhbHNlfSwiSXNWaXNpYmxlIjp0cnVlLCJQYXJlbnRTdHlsZSI6eyIkcmVmIjoiNTMifX0sIlBvc2l0aW9uIjp7IiRpZCI6IjE0MSIsIlJhdGlvIjowLjAsIklzQ3VzdG9tIjpmYWxzZX0sIklkIjoiNDc0ZDI5NzEtOThkNS00MjVjLTk0ODctZTlhYmRjNDAxZDhkIiwiVGl0bGUiOiJFbnRlciB5b3VyIG1pbGVzdG9uZSBoZXJlIiwiTm90ZSI6bnVsbCwiSHlwZXJsaW5rIjpudWxsLCJJc0NoYW5nZWQiOmZhbHNlLCJJc05ldyI6ZmFsc2V9LHsiJGlkIjoiMTQyIiwiRGF0ZSI6IjIwMTUtMDItMDFUMjM6NTk6NTkuOTk5WiIsIlN0eWxlIjp7IiRpZCI6IjE0MyIsIlNoYXBlIjozLCJDb25uZWN0b3JNYXJnaW4iOnsiJHJlZiI6IjU0In0sIkNvbm5lY3RvclN0eWxlIjp7IiRpZCI6IjE0NCIsIkxpbmVDb2xvciI6eyIkaWQiOiIxNDUiLCIkdHlwZSI6Ik5MUkUuQ29tbW9uLkRvbS5Tb2xpZENvbG9yQnJ1c2gsIE5MUkUuQ29tbW9uIiwiQ29sb3IiOnsiJGlkIjoiMTQ2IiwiQSI6MjU1LCJSIjoyNTUsIkciOjIwMiwiQiI6OH19LCJMaW5lV2VpZ2h0IjoxLjAsIkxpbmVUeXBlIjowLCJQYXJlbnRTdHlsZSI6eyIkcmVmIjoiNTUifX0sIklzQmVsb3dUaW1lYmFuZCI6ZmFsc2UsIkhpZGVEYXRlIjpmYWxzZSwiU2hhcGVTaXplIjowLCJTcGFjaW5nIjoyLjAsIlBhZGRpbmciOnsiJHJlZiI6IjU4In0sIlNoYXBlU3R5bGUiOnsiJGlkIjoiMTQ3IiwiTWFyZ2luIjp7IiRyZWYiOiI2MCJ9LCJQYWRkaW5nIjp7IiRyZWYiOiI2MSJ9LCJCYWNrZ3JvdW5kIjp7IiRpZCI6IjE0OCIsIkNvbG9yIjp7IiRpZCI6IjE0OSIsIkEiOjI1NSwiUiI6MjMwLCJHIjo3MiwiQiI6MzV9fSwiSXNWaXNpYmxlIjp0cnVlLCJXaWR0aCI6MTIuMCwiSGVpZ2h0IjoxNC4wLCJCb3JkZXJTdHlsZSI6eyIkaWQiOiIxNTAiLCJMaW5lQ29sb3IiOnsiJHJlZiI6IjYzIn0sIkxpbmVXZWlnaHQiOjAuMCwiTGluZVR5cGUiOjAsIlBhcmVudFN0eWxlIjp7IiRyZWYiOiI2MiJ9fSwiUGFyZW50U3R5bGUiOnsiJHJlZiI6IjU5In19LCJUaXRsZVN0eWxlIjp7IiRpZCI6IjE1MSIsIkZvbnRTZXR0aW5ncyI6eyIkaWQiOiIxNTI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NhbGlicmkiLCJJc0JvbGQiOmZhbHNlLCJJc0l0YWxpYyI6ZmFsc2UsIklzVW5kZXJsaW5lZCI6ZmFsc2UsIlBhcmVudFN0eWxlIjp7IiRyZWYiOiI3MyJ9fSwiQXV0b1NpemUiOjAsIkZvcmVncm91bmQiOnsiJGlkIjoiMTU2IiwiQ29sb3IiOnsiJGlkIjoiMTU3IiwiQSI6MjU1LCJSIjoxOTcsIkciOjE1NSwiQiI6MH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OCIsIkxpbmVDb2xvciI6bnVsbCwiTGluZVdlaWdodCI6MC4wLCJMaW5lVHlwZSI6MCwiUGFyZW50U3R5bGUiOm51bGx9LCJQYXJlbnRTdHlsZSI6eyIkcmVmIjoiNzIifX0sIkRhdGVGb3JtYXQiOnsiJGlkIjoiMTU5IiwiRm9ybWF0U3RyaW5nIjoiTS1kLXl5eXkiLCJTZXBhcmF0b3IiOiItIiwiVXNlSW50ZXJuYXRpb25hbERhdGVGb3JtYXQiOmZhbHNlfSwiSXNWaXNpYmxlIjp0cnVlLCJQYXJlbnRTdHlsZSI6eyIkcmVmIjoiNTMifX0sIlBvc2l0aW9uIjp7IiRpZCI6IjE2MCIsIlJhdGlvIjowLjAsIklzQ3VzdG9tIjpmYWxzZX0sIklkIjoiMDU3ZDMzMzktYzg3OS00NDRlLTk3MjQtYzliYmI2NmQ1ZmEyIiwiVGl0bGUiOiJFbnRlciB5b3VyIG1pbGVzdG9uZSBoZXJlIiwiTm90ZSI6bnVsbCwiSHlwZXJsaW5rIjpudWxsLCJJc0NoYW5nZWQiOmZhbHNlLCJJc05ldyI6ZmFsc2V9LHsiJGlkIjoiMTYxIiwiRGF0ZSI6IjIwMTUtMDQtMjlUMjM6NTk6NTkuOTk5WiIsIlN0eWxlIjp7IiRpZCI6IjE2MiIsIlNoYXBlIjo3LCJDb25uZWN0b3JNYXJnaW4iOnsiJHJlZiI6IjU0In0sIkNvbm5lY3RvclN0eWxlIjp7IiRpZCI6IjE2MyIsIkxpbmVDb2xvciI6eyIkaWQiOiIxNjQiLCIkdHlwZSI6Ik5MUkUuQ29tbW9uLkRvbS5Tb2xpZENvbG9yQnJ1c2gsIE5MUkUuQ29tbW9uIiwiQ29sb3IiOnsiJGlkIjoiMTY1IiwiQSI6MjU1LCJSIjoyNDgsIkciOjE0NywiQiI6Mjl9fSwiTGluZVdlaWdodCI6MS4wLCJMaW5lVHlwZSI6MCwiUGFyZW50U3R5bGUiOnsiJHJlZiI6IjU1In19LCJJc0JlbG93VGltZWJhbmQiOmZhbHNlLCJIaWRlRGF0ZSI6ZmFsc2UsIlNoYXBlU2l6ZSI6MCwiU3BhY2luZyI6Mi4wLCJQYWRkaW5nIjp7IiRyZWYiOiI1OCJ9LCJTaGFwZVN0eWxlIjp7IiRpZCI6IjE2NiIsIk1hcmdpbiI6eyIkcmVmIjoiNjAifSwiUGFkZGluZyI6eyIkcmVmIjoiNjEifSwiQmFja2dyb3VuZCI6eyIkcmVmIjoiMTY0In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AiLCJMaW5lQ29sb3IiOm51bGwsIkxpbmVXZWlnaHQiOjAuMCwiTGluZVR5cGUiOjAsIlBhcmVudFN0eWxlIjpudWxsfSwiUGFyZW50U3R5bGUiOnsiJHJlZiI6IjY1In19LCJEYXRlU3R5bGUiOnsiJGlkIjoiMTcxIiwiRm9udFNldHRpbmdzIjp7IiRpZCI6IjE3MiIsIkZvbnRTaXplIjoxMCwiRm9udE5hbWUiOiJDYWxpYnJpIiwiSXNCb2xkIjpmYWxzZSwiSXNJdGFsaWMiOmZhbHNlLCJJc1VuZGVybGluZWQiOmZhbHNlLCJQYXJlbnRTdHlsZSI6eyIkcmVmIjoiNzMifX0sIkF1dG9TaXplIjowLCJGb3JlZ3JvdW5kIjp7IiRpZCI6IjE3MyIsIkNvbG9yIjp7IiRpZCI6IjE3NC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c1IiwiTGluZUNvbG9yIjpudWxsLCJMaW5lV2VpZ2h0IjowLjAsIkxpbmVUeXBlIjowLCJQYXJlbnRTdHlsZSI6bnVsbH0sIlBhcmVudFN0eWxlIjp7IiRyZWYiOiI3MiJ9fSwiRGF0ZUZvcm1hdCI6eyIkaWQiOiIxNzYiLCJGb3JtYXRTdHJpbmciOiJNLWQteXl5eSIsIlNlcGFyYXRvciI6Ii0iLCJVc2VJbnRlcm5hdGlvbmFsRGF0ZUZvcm1hdCI6ZmFsc2V9LCJJc1Zpc2libGUiOnRydWUsIlBhcmVudFN0eWxlIjp7IiRyZWYiOiI1MyJ9fSwiUG9zaXRpb24iOnsiJGlkIjoiMTc3IiwiUmF0aW8iOjAuMCwiSXNDdXN0b20iOmZhbHNlfSwiSWQiOiIyM2FiZTY0My1kNzY2LTRjMTYtYTg3ZC0wOTkzODc2Y2IzMGEiLCJUaXRsZSI6IkVudGVyIHlvdXIgbWlsZXN0b25lIGhlcmUiLCJOb3RlIjpudWxsLCJIeXBlcmxpbmsiOm51bGwsIklzQ2hhbmdlZCI6ZmFsc2UsIklzTmV3IjpmYWxzZX0seyIkaWQiOiIxNzgiLCJEYXRlIjoiMjAxNS0wNi0xN1QyMzo1OTo1OS45OTlaIiwiU3R5bGUiOnsiJGlkIjoiMTc5IiwiU2hhcGUiOjcsIkNvbm5lY3Rvck1hcmdpbiI6eyIkcmVmIjoiNTQifSwiQ29ubmVjdG9yU3R5bGUiOnsiJGlkIjoiMTgwIiwiTGluZUNvbG9yIjp7IiRpZCI6IjE4MSIsIiR0eXBlIjoiTkxSRS5Db21tb24uRG9tLlNvbGlkQ29sb3JCcnVzaCwgTkxSRS5Db21tb24iLCJDb2xvciI6eyIkaWQiOiIxODIiLCJBIjoyNTUsIlIiOjIwNiwiRyI6MTQxLCJCIjo2Mn19LCJMaW5lV2VpZ2h0IjoxLjAsIkxpbmVUeXBlIjowLCJQYXJlbnRTdHlsZSI6eyIkcmVmIjoiNTUifX0sIklzQmVsb3dUaW1lYmFuZCI6ZmFsc2UsIkhpZGVEYXRlIjpmYWxzZSwiU2hhcGVTaXplIjowLCJTcGFjaW5nIjoyLjAsIlBhZGRpbmciOnsiJHJlZiI6IjU4In0sIlNoYXBlU3R5bGUiOnsiJGlkIjoiMTgzIiwiTWFyZ2luIjp7IiRyZWYiOiI2MCJ9LCJQYWRkaW5nIjp7IiRyZWYiOiI2MSJ9LCJCYWNrZ3JvdW5kIjp7IiRpZCI6IjE4NCIsIkNvbG9yIjp7IiRpZCI6IjE4NSIsIkEiOjI1NSwiUiI6MTU2LCJHIjoxMDYsIkIiOjEwNn19LCJJc1Zpc2libGUiOnRydWUsIldpZHRoIjoxMi4wLCJIZWlnaHQiOjE0LjAsIkJvcmRlclN0eWxlIjp7IiRpZCI6IjE4NiIsIkxpbmVDb2xvciI6eyIkcmVmIjoiNjMifSwiTGluZVdlaWdodCI6MC4wLCJMaW5lVHlwZSI6MCwiUGFyZW50U3R5bGUiOnsiJHJlZiI6IjYyIn19LCJQYXJlbnRTdHlsZSI6eyIkcmVmIjoiNTkifX0sIlRpdGxlU3R5bGUiOnsiJGlkIjoiMTg3IiwiRm9udFNldHRpbmdzIjp7IiRpZCI6IjE4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g5IiwiTGluZUNvbG9yIjpudWxsLCJMaW5lV2VpZ2h0IjowLjAsIkxpbmVUeXBlIjowLCJQYXJlbnRTdHlsZSI6bnVsbH0sIlBhcmVudFN0eWxlIjp7IiRyZWYiOiI2NSJ9fSwiRGF0ZVN0eWxlIjp7IiRpZCI6IjE5MCIsIkZvbnRTZXR0aW5ncyI6eyIkaWQiOiIxOTEiLCJGb250U2l6ZSI6MTAsIkZvbnROYW1lIjoiQ2FsaWJyaSIsIklzQm9sZCI6ZmFsc2UsIklzSXRhbGljIjpmYWxzZSwiSXNVbmRlcmxpbmVkIjpmYWxzZSwiUGFyZW50U3R5bGUiOnsiJHJlZiI6IjczIn19LCJBdXRvU2l6ZSI6MCwiRm9yZWdyb3VuZCI6eyIkaWQiOiIxOTIiLCJDb2xvciI6eyIkaWQiOiIxOTM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QiLCJMaW5lQ29sb3IiOm51bGwsIkxpbmVXZWlnaHQiOjAuMCwiTGluZVR5cGUiOjAsIlBhcmVudFN0eWxlIjpudWxsfSwiUGFyZW50U3R5bGUiOnsiJHJlZiI6IjcyIn19LCJEYXRlRm9ybWF0Ijp7IiRpZCI6IjE5NSIsIkZvcm1hdFN0cmluZyI6Ik0tZC15eXl5IiwiU2VwYXJhdG9yIjoiLSIsIlVzZUludGVybmF0aW9uYWxEYXRlRm9ybWF0IjpmYWxzZX0sIklzVmlzaWJsZSI6dHJ1ZSwiUGFyZW50U3R5bGUiOnsiJHJlZiI6IjUzIn19LCJQb3NpdGlvbiI6eyIkaWQiOiIxOTYiLCJSYXRpbyI6MC4wLCJJc0N1c3RvbSI6ZmFsc2V9LCJJZCI6ImUxYzdjZjg0LWM1ODktNDdlMi05ZDM5LWI4YWU2MGY0NTQ5OCIsIlRpdGxlIjoiRW50ZXIgeW91ciBtaWxlc3RvbmUgaGVyZSIsIk5vdGUiOm51bGwsIkh5cGVybGluayI6bnVsbCwiSXNDaGFuZ2VkIjpmYWxzZSwiSXNOZXciOmZhbHNlfSx7IiRpZCI6IjE5NyIsIkRhdGUiOiIyMDE1LTA4LTA1VDIzOjU5OjU5Ljk5OVoiLCJTdHlsZSI6eyIkaWQiOiIxOTgiLCJTaGFwZSI6MTIsIkNvbm5lY3Rvck1hcmdpbiI6eyIkcmVmIjoiNTQifSwiQ29ubmVjdG9yU3R5bGUiOnsiJGlkIjoiMTk5IiwiTGluZUNvbG9yIjp7IiRpZCI6IjIwMCIsIiR0eXBlIjoiTkxSRS5Db21tb24uRG9tLlNvbGlkQ29sb3JCcnVzaCwgTkxSRS5Db21tb24iLCJDb2xvciI6eyIkaWQiOiIyMDEiLCJBIjoyNTUsIlIiOjIzNiwiRyI6MTEyLCJCIjoyMn19LCJMaW5lV2VpZ2h0IjoxLjAsIkxpbmVUeXBlIjowLCJQYXJlbnRTdHlsZSI6eyIkcmVmIjoiNTUifX0sIklzQmVsb3dUaW1lYmFuZCI6ZmFsc2UsIkhpZGVEYXRlIjpmYWxzZSwiU2hhcGVTaXplIjowLCJTcGFjaW5nIjoyLjAsIlBhZGRpbmciOnsiJHJlZiI6IjU4In0sIlNoYXBlU3R5bGUiOnsiJGlkIjoiMjAyIiwiTWFyZ2luIjp7IiRyZWYiOiI2MCJ9LCJQYWRkaW5nIjp7IiRyZWYiOiI2MSJ9LCJCYWNrZ3JvdW5kIjp7IiRpZCI6IjIwMyIsIkNvbG9yIjp7IiRpZCI6IjIwNCIsIkEiOjI1NSwiUiI6MjM2LCJHIjoxMTIsIkIiOjIyfX0sIklzVmlzaWJsZSI6dHJ1ZSwiV2lkdGgiOjEyLjAsIkhlaWdodCI6MTQuMCwiQm9yZGVyU3R5bGUiOnsiJGlkIjoiMjA1IiwiTGluZUNvbG9yIjp7IiRyZWYiOiI2MyJ9LCJMaW5lV2VpZ2h0IjowLjAsIkxpbmVUeXBlIjowLCJQYXJlbnRTdHlsZSI6eyIkcmVmIjoiNjIifX0sIlBhcmVudFN0eWxlIjp7IiRyZWYiOiI1OSJ9fSwiVGl0bGVTdHlsZSI6eyIkaWQiOiIyMDYiLCJGb250U2V0dGluZ3MiOnsiJGlkIjoiMjA3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giLCJMaW5lQ29sb3IiOm51bGwsIkxpbmVXZWlnaHQiOjAuMCwiTGluZVR5cGUiOjAsIlBhcmVudFN0eWxlIjpudWxsfSwiUGFyZW50U3R5bGUiOnsiJHJlZiI6IjY1In19LCJEYXRlU3R5bGUiOnsiJGlkIjoiMjA5IiwiRm9udFNldHRpbmdzIjp7IiRpZCI6IjIxMCIsIkZvbnRTaXplIjoxMCwiRm9udE5hbWUiOiJDYWxpYnJpIiwiSXNCb2xkIjpmYWxzZSwiSXNJdGFsaWMiOmZhbHNlLCJJc1VuZGVybGluZWQiOmZhbHNlLCJQYXJlbnRTdHlsZSI6eyIkcmVmIjoiNzMifX0sIkF1dG9TaXplIjowLCJGb3JlZ3JvdW5kIjp7IiRpZCI6IjIxMSIsIkNvbG9yIjp7IiRpZCI6IjIxMi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zIiwiTGluZUNvbG9yIjpudWxsLCJMaW5lV2VpZ2h0IjowLjAsIkxpbmVUeXBlIjowLCJQYXJlbnRTdHlsZSI6bnVsbH0sIlBhcmVudFN0eWxlIjp7IiRyZWYiOiI3MiJ9fSwiRGF0ZUZvcm1hdCI6eyIkaWQiOiIyMTQiLCJGb3JtYXRTdHJpbmciOiJNLWQteXl5eSIsIlNlcGFyYXRvciI6Ii0iLCJVc2VJbnRlcm5hdGlvbmFsRGF0ZUZvcm1hdCI6ZmFsc2V9LCJJc1Zpc2libGUiOnRydWUsIlBhcmVudFN0eWxlIjp7IiRyZWYiOiI1MyJ9fSwiUG9zaXRpb24iOnsiJGlkIjoiMjE1IiwiUmF0aW8iOjAuMCwiSXNDdXN0b20iOmZhbHNlfSwiSWQiOiJjY2ViYTgxZS0wMjY2LTQ1YWUtOWRlNS1jNjNhZTRhZDQ3NzgiLCJUaXRsZSI6IkVudGVyIHlvdXIgbWlsZXN0b25lIGhlcmUiLCJOb3RlIjpudWxsLCJIeXBlcmxpbmsiOm51bGwsIklzQ2hhbmdlZCI6ZmFsc2UsIklzTmV3IjpmYWxzZX0seyIkaWQiOiIyMTYiLCJEYXRlIjoiMjAxNS0xMC0yM1QyMzo1OTo1OS45OTlaIiwiU3R5bGUiOnsiJGlkIjoiMjE3IiwiU2hhcGUiOjYsIkNvbm5lY3Rvck1hcmdpbiI6eyIkcmVmIjoiNTQifSwiQ29ubmVjdG9yU3R5bGUiOnsiJGlkIjoiMjE4IiwiTGluZUNvbG9yIjp7IiRpZCI6IjIxOSIsIiR0eXBlIjoiTkxSRS5Db21tb24uRG9tLlNvbGlkQ29sb3JCcnVzaCwgTkxSRS5Db21tb24iLCJDb2xvciI6eyIkaWQiOiIyMjAiLCJBIjoyNTUsIlIiOjIzMCwiRyI6NzIsIkIiOjM1fX0sIkxpbmVXZWlnaHQiOjEuMCwiTGluZVR5cGUiOjAsIlBhcmVudFN0eWxlIjp7IiRyZWYiOiI1NSJ9fSwiSXNCZWxvd1RpbWViYW5kIjpmYWxzZSwiSGlkZURhdGUiOmZhbHNlLCJTaGFwZVNpemUiOjAsIlNwYWNpbmciOjIuMCwiUGFkZGluZyI6eyIkcmVmIjoiNTgifSwiU2hhcGVTdHlsZSI6eyIkaWQiOiIyMjEiLCJNYXJnaW4iOnsiJHJlZiI6IjYwIn0sIlBhZGRpbmciOnsiJHJlZiI6IjYxIn0sIkJhY2tncm91bmQiOnsiJGlkIjoiMjIyIiwiQ29sb3IiOnsiJGlkIjoiMjIzIiwiQSI6MjU1LCJSIjoyMzAsIkciOjcyLCJCIjozNX19LCJJc1Zpc2libGUiOnRydWUsIldpZHRoIjoxMi4wLCJIZWlnaHQiOjE0LjAsIkJvcmRlclN0eWxlIjp7IiRpZCI6IjIyNCIsIkxpbmVDb2xvciI6eyIkcmVmIjoiNjMifSwiTGluZVdlaWdodCI6MC4wLCJMaW5lVHlwZSI6MCwiUGFyZW50U3R5bGUiOnsiJHJlZiI6IjYyIn19LCJQYXJlbnRTdHlsZSI6eyIkcmVmIjoiNTkifX0sIlRpdGxlU3R5bGUiOnsiJGlkIjoiMjI1IiwiRm9udFNldHRpbmdzIjp7IiRpZCI6IjIyNi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3IiwiTGluZUNvbG9yIjpudWxsLCJMaW5lV2VpZ2h0IjowLjAsIkxpbmVUeXBlIjowLCJQYXJlbnRTdHlsZSI6bnVsbH0sIlBhcmVudFN0eWxlIjp7IiRyZWYiOiI2NSJ9fSwiRGF0ZVN0eWxlIjp7IiRpZCI6IjIyOCIsIkZvbnRTZXR0aW5ncyI6eyIkaWQiOiIyMjkiLCJGb250U2l6ZSI6MTAsIkZvbnROYW1lIjoiQ2FsaWJyaSIsIklzQm9sZCI6ZmFsc2UsIklzSXRhbGljIjpmYWxzZSwiSXNVbmRlcmxpbmVkIjpmYWxzZSwiUGFyZW50U3R5bGUiOnsiJHJlZiI6IjczIn19LCJBdXRvU2l6ZSI6MCwiRm9yZWdyb3VuZCI6eyIkaWQiOiIyMzAiLCJDb2xvciI6eyIkaWQiOiIyMzEiLCJBIjoyNTUsIlIiOjIzMCwiRyI6NzIsIkIiOjM1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MyIiwiTGluZUNvbG9yIjpudWxsLCJMaW5lV2VpZ2h0IjowLjAsIkxpbmVUeXBlIjowLCJQYXJlbnRTdHlsZSI6bnVsbH0sIlBhcmVudFN0eWxlIjp7IiRyZWYiOiI3MiJ9fSwiRGF0ZUZvcm1hdCI6eyIkaWQiOiIyMzMiLCJGb3JtYXRTdHJpbmciOiJNLWQteXl5eSIsIlNlcGFyYXRvciI6Ii0iLCJVc2VJbnRlcm5hdGlvbmFsRGF0ZUZvcm1hdCI6ZmFsc2V9LCJJc1Zpc2libGUiOnRydWUsIlBhcmVudFN0eWxlIjp7IiRyZWYiOiI1MyJ9fSwiUG9zaXRpb24iOnsiJGlkIjoiMjM0IiwiUmF0aW8iOjAuMCwiSXNDdXN0b20iOmZhbHNlfSwiSWQiOiJlYzVlNjhkMi00NjFlLTQ0YjEtYTY3YS0yZmFlNWRjYmFhMGYiLCJUaXRsZSI6IkVudGVyIHlvdXIgbWlsZXN0b25lIGhlcmUiLCJOb3RlIjpudWxsLCJIeXBlcmxpbmsiOm51bGwsIklzQ2hhbmdlZCI6ZmFsc2UsIklzTmV3IjpmYWxzZX0seyIkaWQiOiIyMzUiLCJEYXRlIjoiMjAxNS0xMS0xMVQyMzo1OTo1OS45OTlaIiwiU3R5bGUiOnsiJGlkIjoiMjM2IiwiU2hhcGUiOjYsIkNvbm5lY3Rvck1hcmdpbiI6eyIkcmVmIjoiNTQifSwiQ29ubmVjdG9yU3R5bGUiOnsiJGlkIjoiMjM3IiwiTGluZUNvbG9yIjp7IiRpZCI6IjIzOCIsIiR0eXBlIjoiTkxSRS5Db21tb24uRG9tLlNvbGlkQ29sb3JCcnVzaCwgTkxSRS5Db21tb24iLCJDb2xvciI6eyIkaWQiOiIyMzkiLCJBIjoyNTUsIlIiOjE1NiwiRyI6MTA2LCJCIjoxMDZ9fSwiTGluZVdlaWdodCI6MS4wLCJMaW5lVHlwZSI6MCwiUGFyZW50U3R5bGUiOnsiJHJlZiI6IjU1In19LCJJc0JlbG93VGltZWJhbmQiOmZhbHNlLCJIaWRlRGF0ZSI6ZmFsc2UsIlNoYXBlU2l6ZSI6MCwiU3BhY2luZyI6Mi4wLCJQYWRkaW5nIjp7IiRyZWYiOiI1OCJ9LCJTaGFwZVN0eWxlIjp7IiRpZCI6IjI0MCIsIk1hcmdpbiI6eyIkcmVmIjoiNjAifSwiUGFkZGluZyI6eyIkcmVmIjoiNjEifSwiQmFja2dyb3VuZCI6eyIkaWQiOiIyNDEiLCJDb2xvciI6eyIkaWQiOiIyNDIiLCJBIjoyNTUsIlIiOjE1NiwiRyI6MTA2LCJCIjoxMDZ9fSwiSXNWaXNpYmxlIjp0cnVlLCJXaWR0aCI6MTIuMCwiSGVpZ2h0IjoxNC4wLCJCb3JkZXJTdHlsZSI6eyIkaWQiOiIyNDMiLCJMaW5lQ29sb3IiOnsiJHJlZiI6IjYzIn0sIkxpbmVXZWlnaHQiOjAuMCwiTGluZVR5cGUiOjAsIlBhcmVudFN0eWxlIjp7IiRyZWYiOiI2MiJ9fSwiUGFyZW50U3R5bGUiOnsiJHJlZiI6IjU5In19LCJUaXRsZVN0eWxlIjp7IiRpZCI6IjI0NCIsIkZvbnRTZXR0aW5ncyI6eyIkaWQiOiIyNDU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0NiIsIkxpbmVDb2xvciI6bnVsbCwiTGluZVdlaWdodCI6MC4wLCJMaW5lVHlwZSI6MCwiUGFyZW50U3R5bGUiOm51bGx9LCJQYXJlbnRTdHlsZSI6eyIkcmVmIjoiNjUifX0sIkRhdGVTdHlsZSI6eyIkaWQiOiIyNDciLCJGb250U2V0dGluZ3MiOnsiJGlkIjoiMjQ4IiwiRm9udFNpemUiOjEwLCJGb250TmFtZSI6IkNhbGlicmkiLCJJc0JvbGQiOmZhbHNlLCJJc0l0YWxpYyI6ZmFsc2UsIklzVW5kZXJsaW5lZCI6ZmFsc2UsIlBhcmVudFN0eWxlIjp7IiRyZWYiOiI3MyJ9fSwiQXV0b1NpemUiOjAsIkZvcmVncm91bmQiOnsiJGlkIjoiMjQ5IiwiQ29sb3IiOnsiJGlkIjoiMjUwIiwiQSI6MjU1LCJSIjoxNTYsIkciOjEwNi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UxIiwiTGluZUNvbG9yIjpudWxsLCJMaW5lV2VpZ2h0IjowLjAsIkxpbmVUeXBlIjowLCJQYXJlbnRTdHlsZSI6bnVsbH0sIlBhcmVudFN0eWxlIjp7IiRyZWYiOiI3MiJ9fSwiRGF0ZUZvcm1hdCI6eyIkaWQiOiIyNTIiLCJGb3JtYXRTdHJpbmciOiJNLWQteXl5eSIsIlNlcGFyYXRvciI6Ii0iLCJVc2VJbnRlcm5hdGlvbmFsRGF0ZUZvcm1hdCI6ZmFsc2V9LCJJc1Zpc2libGUiOnRydWUsIlBhcmVudFN0eWxlIjp7IiRyZWYiOiI1MyJ9fSwiUG9zaXRpb24iOnsiJGlkIjoiMjUzIiwiUmF0aW8iOjAuMCwiSXNDdXN0b20iOmZhbHNlfSwiSWQiOiJhNmVjNGY0Ny03Yzc2LTRlZTQtYThjMC01MWMwNzc1YTg2YjAiLCJUaXRsZSI6IkVudGVyIHlvdXIgbWlsZXN0b25lIGhlcmUiLCJOb3RlIjpudWxsLCJIeXBlcmxpbmsiOm51bGwsIklzQ2hhbmdlZCI6ZmFsc2UsIklzTmV3IjpmYWxzZX0seyIkaWQiOiIyNTQiLCJEYXRlIjoiMjAxNS0xMi0wMVQyMzo1OTo1OS45OTlaIiwiU3R5bGUiOnsiJGlkIjoiMjU1IiwiU2hhcGUiOjYsIkNvbm5lY3Rvck1hcmdpbiI6eyIkcmVmIjoiNTQifSwiQ29ubmVjdG9yU3R5bGUiOnsiJGlkIjoiMjU2IiwiTGluZUNvbG9yIjp7IiRpZCI6IjI1NyIsIiR0eXBlIjoiTkxSRS5Db21tb24uRG9tLlNvbGlkQ29sb3JCcnVzaCwgTkxSRS5Db21tb24iLCJDb2xvciI6eyIkaWQiOiIyNTgiLCJBIjoyNTUsIlIiOjU3LCJHIjo0OCwiQiI6NDJ9fSwiTGluZVdlaWdodCI6MS4wLCJMaW5lVHlwZSI6MCwiUGFyZW50U3R5bGUiOnsiJHJlZiI6IjU1In19LCJJc0JlbG93VGltZWJhbmQiOmZhbHNlLCJIaWRlRGF0ZSI6ZmFsc2UsIlNoYXBlU2l6ZSI6MCwiU3BhY2luZyI6Mi4wLCJQYWRkaW5nIjp7IiRyZWYiOiI1OCJ9LCJTaGFwZVN0eWxlIjp7IiRpZCI6IjI1OSIsIk1hcmdpbiI6eyIkcmVmIjoiNjAifSwiUGFkZGluZyI6eyIkcmVmIjoiNjEifSwiQmFja2dyb3VuZCI6eyIkaWQiOiIyNjAiLCJDb2xvciI6eyIkaWQiOiIyNjEiLCJBIjoyNTUsIlIiOjU3LCJHIjo0OCwiQiI6NDJ9fSwiSXNWaXNpYmxlIjp0cnVlLCJXaWR0aCI6MTIuMCwiSGVpZ2h0IjoxNC4wLCJCb3JkZXJTdHlsZSI6eyIkaWQiOiIyNjIiLCJMaW5lQ29sb3IiOnsiJHJlZiI6IjYzIn0sIkxpbmVXZWlnaHQiOjAuMCwiTGluZVR5cGUiOjAsIlBhcmVudFN0eWxlIjp7IiRyZWYiOiI2MiJ9fSwiUGFyZW50U3R5bGUiOnsiJHJlZiI6IjU5In19LCJUaXRsZVN0eWxlIjp7IiRpZCI6IjI2MyIsIkZvbnRTZXR0aW5ncyI6eyIkaWQiOiIyNj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2NSIsIkxpbmVDb2xvciI6bnVsbCwiTGluZVdlaWdodCI6MC4wLCJMaW5lVHlwZSI6MCwiUGFyZW50U3R5bGUiOm51bGx9LCJQYXJlbnRTdHlsZSI6eyIkcmVmIjoiNjUifX0sIkRhdGVTdHlsZSI6eyIkaWQiOiIyNjYiLCJGb250U2V0dGluZ3MiOnsiJGlkIjoiMjY3IiwiRm9udFNpemUiOjEwLCJGb250TmFtZSI6IkNhbGlicmkiLCJJc0JvbGQiOmZhbHNlLCJJc0l0YWxpYyI6ZmFsc2UsIklzVW5kZXJsaW5lZCI6ZmFsc2UsIlBhcmVudFN0eWxlIjp7IiRyZWYiOiI3MyJ9fSwiQXV0b1NpemUiOjAsIkZvcmVncm91bmQiOnsiJGlkIjoiMjY4IiwiQ29sb3IiOnsiJGlkIjoiMjY5IiwiQSI6MjU1LCJSIjo1NywiRyI6NDgsIkIiOjQ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cwIiwiTGluZUNvbG9yIjpudWxsLCJMaW5lV2VpZ2h0IjowLjAsIkxpbmVUeXBlIjowLCJQYXJlbnRTdHlsZSI6bnVsbH0sIlBhcmVudFN0eWxlIjp7IiRyZWYiOiI3MiJ9fSwiRGF0ZUZvcm1hdCI6eyIkaWQiOiIyNzEiLCJGb3JtYXRTdHJpbmciOiJNLWQteXl5eSIsIlNlcGFyYXRvciI6Ii0iLCJVc2VJbnRlcm5hdGlvbmFsRGF0ZUZvcm1hdCI6ZmFsc2V9LCJJc1Zpc2libGUiOnRydWUsIlBhcmVudFN0eWxlIjp7IiRyZWYiOiI1MyJ9fSwiUG9zaXRpb24iOnsiJGlkIjoiMjcyIiwiUmF0aW8iOjAuMCwiSXNDdXN0b20iOmZhbHNlfSwiSWQiOiJmYzMyZGUyOC01NWRjLTQyN2QtYTdmMC1lMjk4ZjlmMDQyOWEiLCJUaXRsZSI6IkVudGVyIHlvdXIgbWlsZXN0b25lIGhlcmUiLCJOb3RlIjpudWxsLCJIeXBlcmxpbmsiOm51bGwsIklzQ2hhbmdlZCI6ZmFsc2UsIklzTmV3IjpmYWxzZX0seyIkaWQiOiIyNzMiLCJEYXRlIjoiMjAxNi0wMi0xN1QyMzo1OTo1OS45OTlaIiwiU3R5bGUiOnsiJGlkIjoiMjc0IiwiU2hhcGUiOjcsIkNvbm5lY3Rvck1hcmdpbiI6eyIkcmVmIjoiNTQifSwiQ29ubmVjdG9yU3R5bGUiOnsiJGlkIjoiMjc1IiwiTGluZUNvbG9yIjp7IiRpZCI6IjI3NiIsIiR0eXBlIjoiTkxSRS5Db21tb24uRG9tLlNvbGlkQ29sb3JCcnVzaCwgTkxSRS5Db21tb24iLCJDb2xvciI6eyIkaWQiOiIyNzciLCJBIjoyNTUsIlIiOjI1NSwiRyI6MjAyLCJCIjo4fX0sIkxpbmVXZWlnaHQiOjEuMCwiTGluZVR5cGUiOjAsIlBhcmVudFN0eWxlIjp7IiRyZWYiOiI1NSJ9fSwiSXNCZWxvd1RpbWViYW5kIjpmYWxzZSwiSGlkZURhdGUiOmZhbHNlLCJTaGFwZVNpemUiOjAsIlNwYWNpbmciOjIuMCwiUGFkZGluZyI6eyIkcmVmIjoiNTgifSwiU2hhcGVTdHlsZSI6eyIkaWQiOiIyNzgiLCJNYXJnaW4iOnsiJHJlZiI6IjYwIn0sIlBhZGRpbmciOnsiJHJlZiI6IjYxIn0sIkJhY2tncm91bmQiOnsiJHJlZiI6IjI3NiJ9LCJJc1Zpc2libGUiOnRydWUsIldpZHRoIjoxMi4wLCJIZWlnaHQiOjE0LjAsIkJvcmRlclN0eWxlIjp7IiRpZCI6IjI3OSIsIkxpbmVDb2xvciI6eyIkcmVmIjoiNjMifSwiTGluZVdlaWdodCI6MC4wLCJMaW5lVHlwZSI6MCwiUGFyZW50U3R5bGUiOnsiJHJlZiI6IjYyIn19LCJQYXJlbnRTdHlsZSI6eyIkcmVmIjoiNTkifX0sIlRpdGxlU3R5bGUiOnsiJGlkIjoiMjgwIiwiRm9udFNldHRpbmdzIjp7IiRpZCI6IjI4M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gyIiwiTGluZUNvbG9yIjpudWxsLCJMaW5lV2VpZ2h0IjowLjAsIkxpbmVUeXBlIjowLCJQYXJlbnRTdHlsZSI6bnVsbH0sIlBhcmVudFN0eWxlIjp7IiRyZWYiOiI2NSJ9fSwiRGF0ZVN0eWxlIjp7IiRpZCI6IjI4MyIsIkZvbnRTZXR0aW5ncyI6eyIkaWQiOiIyODQiLCJGb250U2l6ZSI6MTAsIkZvbnROYW1lIjoiQ2FsaWJyaSIsIklzQm9sZCI6ZmFsc2UsIklzSXRhbGljIjpmYWxzZSwiSXNVbmRlcmxpbmVkIjpmYWxzZSwiUGFyZW50U3R5bGUiOnsiJHJlZiI6IjczIn19LCJBdXRvU2l6ZSI6MCwiRm9yZWdyb3VuZCI6eyIkaWQiOiIyODUiLCJDb2xvciI6eyIkaWQiOiIyODYiLCJBIjoyNTUsIlIiOjE5NywiRyI6MTU1LCJCIjow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g3IiwiTGluZUNvbG9yIjpudWxsLCJMaW5lV2VpZ2h0IjowLjAsIkxpbmVUeXBlIjowLCJQYXJlbnRTdHlsZSI6bnVsbH0sIlBhcmVudFN0eWxlIjp7IiRyZWYiOiI3MiJ9fSwiRGF0ZUZvcm1hdCI6eyIkaWQiOiIyODgiLCJGb3JtYXRTdHJpbmciOiJNLWQteXl5eSIsIlNlcGFyYXRvciI6Ii0iLCJVc2VJbnRlcm5hdGlvbmFsRGF0ZUZvcm1hdCI6ZmFsc2V9LCJJc1Zpc2libGUiOnRydWUsIlBhcmVudFN0eWxlIjp7IiRyZWYiOiI1MyJ9fSwiUG9zaXRpb24iOnsiJGlkIjoiMjg5IiwiUmF0aW8iOjAuMCwiSXNDdXN0b20iOmZhbHNlfSwiSWQiOiIwNDI4ZWIzMS01NmQ4LTQ2NDItOTNmMi04YjhiZjkwNzIxZGMiLCJUaXRsZSI6IkVudGVyIHlvdXIgbWlsZXN0b25lIGhlcmUiLCJOb3RlIjpudWxsLCJIeXBlcmxpbmsiOm51bGwsIklzQ2hhbmdlZCI6ZmFsc2UsIklzTmV3IjpmYWxzZX0seyIkaWQiOiIyOTAiLCJEYXRlIjoiMjAxNi0wNC0wN1QyMzo1OTo1OS45OTlaIiwiU3R5bGUiOnsiJGlkIjoiMjkxIiwiU2hhcGUiOjcsIkNvbm5lY3Rvck1hcmdpbiI6eyIkcmVmIjoiNTQifSwiQ29ubmVjdG9yU3R5bGUiOnsiJGlkIjoiMjkyIiwiTGluZUNvbG9yIjp7IiRpZCI6IjI5MyIsIiR0eXBlIjoiTkxSRS5Db21tb24uRG9tLlNvbGlkQ29sb3JCcnVzaCwgTkxSRS5Db21tb24iLCJDb2xvciI6eyIkaWQiOiIyOTQiLCJBIjoyNTUsIlIiOjI0OCwiRyI6MTQ3LCJCIjoyOX19LCJMaW5lV2VpZ2h0IjoxLjAsIkxpbmVUeXBlIjowLCJQYXJlbnRTdHlsZSI6eyIkcmVmIjoiNTUifX0sIklzQmVsb3dUaW1lYmFuZCI6ZmFsc2UsIkhpZGVEYXRlIjpmYWxzZSwiU2hhcGVTaXplIjowLCJTcGFjaW5nIjoyLjAsIlBhZGRpbmciOnsiJHJlZiI6IjU4In0sIlNoYXBlU3R5bGUiOnsiJGlkIjoiMjk1IiwiTWFyZ2luIjp7IiRyZWYiOiI2MCJ9LCJQYWRkaW5nIjp7IiRyZWYiOiI2MSJ9LCJCYWNrZ3JvdW5kIjp7IiRyZWYiOiIyOTMifSwiSXNWaXNpYmxlIjp0cnVlLCJXaWR0aCI6MTIuMCwiSGVpZ2h0IjoxNC4wLCJCb3JkZXJTdHlsZSI6eyIkaWQiOiIyOTYiLCJMaW5lQ29sb3IiOnsiJHJlZiI6IjYzIn0sIkxpbmVXZWlnaHQiOjAuMCwiTGluZVR5cGUiOjAsIlBhcmVudFN0eWxlIjp7IiRyZWYiOiI2MiJ9fSwiUGFyZW50U3R5bGUiOnsiJHJlZiI6IjU5In19LCJUaXRsZVN0eWxlIjp7IiRpZCI6IjI5NyIsIkZvbnRTZXR0aW5ncyI6eyIkaWQiOiIyOTgiLCJGb250U2l6ZSI6MTEsIkZvbnROYW1lIjoiQ2FsaWJyaSIsIklzQm9sZCI6dHJ1ZSwiSXNJdGFsaWMiOmZhbHNlLCJJc1VuZGVybGluZWQiOmZhbHNlLCJQYXJlbnRTdHlsZSI6eyIkcmVmIjoiNjYifX0sIkF1dG9TaXplIjoyLCJGb3JlZ3JvdW5kIjp7IiRyZWYiOiI2NyJ9LCJNYXhXaWR0aCI6NzguMDAxNjU1NTc4NjEzMjgx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TkiLCJMaW5lQ29sb3IiOm51bGwsIkxpbmVXZWlnaHQiOjAuMCwiTGluZVR5cGUiOjAsIlBhcmVudFN0eWxlIjpudWxsfSwiUGFyZW50U3R5bGUiOnsiJHJlZiI6IjY1In19LCJEYXRlU3R5bGUiOnsiJGlkIjoiMzAwIiwiRm9udFNldHRpbmdzIjp7IiRpZCI6IjMwMSIsIkZvbnRTaXplIjoxMCwiRm9udE5hbWUiOiJDYWxpYnJpIiwiSXNCb2xkIjpmYWxzZSwiSXNJdGFsaWMiOmZhbHNlLCJJc1VuZGVybGluZWQiOmZhbHNlLCJQYXJlbnRTdHlsZSI6eyIkcmVmIjoiNzMifX0sIkF1dG9TaXplIjowLCJGb3JlZ3JvdW5kIjp7IiRpZCI6IjMwMiIsIkNvbG9yIjp7IiRpZCI6IjMwMy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A0IiwiTGluZUNvbG9yIjpudWxsLCJMaW5lV2VpZ2h0IjowLjAsIkxpbmVUeXBlIjowLCJQYXJlbnRTdHlsZSI6bnVsbH0sIlBhcmVudFN0eWxlIjp7IiRyZWYiOiI3MiJ9fSwiRGF0ZUZvcm1hdCI6eyIkaWQiOiIzMDUiLCJGb3JtYXRTdHJpbmciOiJNLWQteXl5eSIsIlNlcGFyYXRvciI6Ii0iLCJVc2VJbnRlcm5hdGlvbmFsRGF0ZUZvcm1hdCI6ZmFsc2V9LCJJc1Zpc2libGUiOnRydWUsIlBhcmVudFN0eWxlIjp7IiRyZWYiOiI1MyJ9fSwiUG9zaXRpb24iOnsiJGlkIjoiMzA2IiwiUmF0aW8iOjAuMjIzOTExNDgzMTk5NTA4MSwiSXNDdXN0b20iOnRydWV9LCJJZCI6IjEwMjNmOWNmLThlNzItNGRlNS04YWJkLTY2MDA5MGZmZGE5OCIsIlRpdGxlIjoiRW50ZXIgeW91ciBtaWxlc3RvbmUgaGVyZSIsIk5vdGUiOm51bGwsIkh5cGVybGluayI6bnVsbCwiSXNDaGFuZ2VkIjpmYWxzZSwiSXNOZXciOmZhbHNlfSx7IiRpZCI6IjMwNyIsIkRhdGUiOiIyMDE2LTA1LTI2VDIzOjU5OjU5Ljk5OVoiLCJTdHlsZSI6eyIkaWQiOiIzMDgiLCJTaGFwZSI6NywiQ29ubmVjdG9yTWFyZ2luIjp7IiRyZWYiOiI1NCJ9LCJDb25uZWN0b3JTdHlsZSI6eyIkaWQiOiIzMDkiLCJMaW5lQ29sb3IiOnsiJGlkIjoiMzEwIiwiJHR5cGUiOiJOTFJFLkNvbW1vbi5Eb20uU29saWRDb2xvckJydXNoLCBOTFJFLkNvbW1vbiIsIkNvbG9yIjp7IiRpZCI6IjMxMSIsIkEiOjI1NSwiUiI6MTU2LCJHIjoxMDYsIkIiOjEwNn19LCJMaW5lV2VpZ2h0IjoxLjAsIkxpbmVUeXBlIjowLCJQYXJlbnRTdHlsZSI6eyIkcmVmIjoiNTUifX0sIklzQmVsb3dUaW1lYmFuZCI6ZmFsc2UsIkhpZGVEYXRlIjpmYWxzZSwiU2hhcGVTaXplIjowLCJTcGFjaW5nIjoyLjAsIlBhZGRpbmciOnsiJHJlZiI6IjU4In0sIlNoYXBlU3R5bGUiOnsiJGlkIjoiMzEyIiwiTWFyZ2luIjp7IiRyZWYiOiI2MCJ9LCJQYWRkaW5nIjp7IiRyZWYiOiI2MSJ9LCJCYWNrZ3JvdW5kIjp7IiRpZCI6IjMxMyIsIkNvbG9yIjp7IiRpZCI6IjMxNCIsIkEiOjI1NSwiUiI6MTU2LCJHIjoxMDYsIkIiOjEwNn19LCJJc1Zpc2libGUiOnRydWUsIldpZHRoIjoxMi4wLCJIZWlnaHQiOjE0LjAsIkJvcmRlclN0eWxlIjp7IiRpZCI6IjMxNSIsIkxpbmVDb2xvciI6eyIkcmVmIjoiNjMifSwiTGluZVdlaWdodCI6MC4wLCJMaW5lVHlwZSI6MCwiUGFyZW50U3R5bGUiOnsiJHJlZiI6IjYyIn19LCJQYXJlbnRTdHlsZSI6eyIkcmVmIjoiNTkifX0sIlRpdGxlU3R5bGUiOnsiJGlkIjoiMzE2IiwiRm9udFNldHRpbmdzIjp7IiRpZCI6IjMxN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E4IiwiTGluZUNvbG9yIjpudWxsLCJMaW5lV2VpZ2h0IjowLjAsIkxpbmVUeXBlIjowLCJQYXJlbnRTdHlsZSI6bnVsbH0sIlBhcmVudFN0eWxlIjp7IiRyZWYiOiI2NSJ9fSwiRGF0ZVN0eWxlIjp7IiRpZCI6IjMxOSIsIkZvbnRTZXR0aW5ncyI6eyIkaWQiOiIzMjAiLCJGb250U2l6ZSI6MTAsIkZvbnROYW1lIjoiQ2FsaWJyaSIsIklzQm9sZCI6ZmFsc2UsIklzSXRhbGljIjpmYWxzZSwiSXNVbmRlcmxpbmVkIjpmYWxzZSwiUGFyZW50U3R5bGUiOnsiJHJlZiI6IjczIn19LCJBdXRvU2l6ZSI6MCwiRm9yZWdyb3VuZCI6eyIkaWQiOiIzMjEiLCJDb2xvciI6eyIkaWQiOiIzMjI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MjMiLCJMaW5lQ29sb3IiOm51bGwsIkxpbmVXZWlnaHQiOjAuMCwiTGluZVR5cGUiOjAsIlBhcmVudFN0eWxlIjpudWxsfSwiUGFyZW50U3R5bGUiOnsiJHJlZiI6IjcyIn19LCJEYXRlRm9ybWF0Ijp7IiRpZCI6IjMyNCIsIkZvcm1hdFN0cmluZyI6Ik0tZC15eXl5IiwiU2VwYXJhdG9yIjoiLSIsIlVzZUludGVybmF0aW9uYWxEYXRlRm9ybWF0IjpmYWxzZX0sIklzVmlzaWJsZSI6dHJ1ZSwiUGFyZW50U3R5bGUiOnsiJHJlZiI6IjUzIn19LCJQb3NpdGlvbiI6eyIkaWQiOiIzMjUiLCJSYXRpbyI6MC4wLCJJc0N1c3RvbSI6ZmFsc2V9LCJJZCI6ImUyODRjOGMzLWY0YTMtNDQ0NC05YjdiLTlkYmZhZWYwZmRhOCIsIlRpdGxlIjoiRW50ZXIgeW91ciBtaWxlc3RvbmUgaGVyZSIsIk5vdGUiOm51bGwsIkh5cGVybGluayI6bnVsbCwiSXNDaGFuZ2VkIjpmYWxzZSwiSXNOZXciOmZhbHNlfSx7IiRpZCI6IjMyNiIsIkRhdGUiOiIyMDE2LTA3LTE0VDIzOjU5OjU5Ljk5OVoiLCJTdHlsZSI6eyIkaWQiOiIzMjciLCJTaGFwZSI6NywiQ29ubmVjdG9yTWFyZ2luIjp7IiRyZWYiOiI1NCJ9LCJDb25uZWN0b3JTdHlsZSI6eyIkaWQiOiIzMjgiLCJMaW5lQ29sb3IiOnsiJGlkIjoiMzI5IiwiJHR5cGUiOiJOTFJFLkNvbW1vbi5Eb20uU29saWRDb2xvckJydXNoLCBOTFJFLkNvbW1vbiIsIkNvbG9yIjp7IiRpZCI6IjMzMCIsIkEiOjI1NSwiUiI6MjM2LCJHIjoxMTIsIkIiOjIyfX0sIkxpbmVXZWlnaHQiOjEuMCwiTGluZVR5cGUiOjAsIlBhcmVudFN0eWxlIjp7IiRyZWYiOiI1NSJ9fSwiSXNCZWxvd1RpbWViYW5kIjpmYWxzZSwiSGlkZURhdGUiOmZhbHNlLCJTaGFwZVNpemUiOjAsIlNwYWNpbmciOjIuMCwiUGFkZGluZyI6eyIkcmVmIjoiNTgifSwiU2hhcGVTdHlsZSI6eyIkaWQiOiIzMzEiLCJNYXJnaW4iOnsiJHJlZiI6IjYwIn0sIlBhZGRpbmciOnsiJHJlZiI6IjYxIn0sIkJhY2tncm91bmQiOnsiJHJlZiI6IjMyOSJ9LCJJc1Zpc2libGUiOnRydWUsIldpZHRoIjoxMi4wLCJIZWlnaHQiOjE0LjAsIkJvcmRlclN0eWxlIjp7IiRpZCI6IjMzMiIsIkxpbmVDb2xvciI6eyIkcmVmIjoiNjMifSwiTGluZVdlaWdodCI6MC4wLCJMaW5lVHlwZSI6MCwiUGFyZW50U3R5bGUiOnsiJHJlZiI6IjYyIn19LCJQYXJlbnRTdHlsZSI6eyIkcmVmIjoiNTkifX0sIlRpdGxlU3R5bGUiOnsiJGlkIjoiMzMzIiwiRm9udFNldHRpbmdzIjp7IiRpZCI6IjMzNCIsIkZvbnRTaXplIjoxMSwiRm9udE5hbWUiOiJDYWxpYnJpIiwiSXNCb2xkIjp0cnVlLCJJc0l0YWxpYyI6ZmFsc2UsIklzVW5kZXJsaW5lZCI6ZmFsc2UsIlBhcmVudFN0eWxlIjp7IiRyZWYiOiI2NiJ9fSwiQXV0b1NpemUiOjIsIkZvcmVncm91bmQiOnsiJHJlZiI6IjY3In0sIk1heFdpZHRoIjo4OS41NzkzNjg1OTEzMDg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MzUiLCJMaW5lQ29sb3IiOm51bGwsIkxpbmVXZWlnaHQiOjAuMCwiTGluZVR5cGUiOjAsIlBhcmVudFN0eWxlIjpudWxsfSwiUGFyZW50U3R5bGUiOnsiJHJlZiI6IjY1In19LCJEYXRlU3R5bGUiOnsiJGlkIjoiMzM2IiwiRm9udFNldHRpbmdzIjp7IiRpZCI6IjMzNyIsIkZvbnRTaXplIjoxMCwiRm9udE5hbWUiOiJDYWxpYnJpIiwiSXNCb2xkIjpmYWxzZSwiSXNJdGFsaWMiOmZhbHNlLCJJc1VuZGVybGluZWQiOmZhbHNlLCJQYXJlbnRTdHlsZSI6eyIkcmVmIjoiNzMifX0sIkF1dG9TaXplIjowLCJGb3JlZ3JvdW5kIjp7IiRpZCI6IjMzOCIsIkNvbG9yIjp7IiRpZCI6IjMzOSIsIkEiOjI1NSwiUiI6MjM2LCJHIjoxMTIsIkIiOjI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QwIiwiTGluZUNvbG9yIjpudWxsLCJMaW5lV2VpZ2h0IjowLjAsIkxpbmVUeXBlIjowLCJQYXJlbnRTdHlsZSI6bnVsbH0sIlBhcmVudFN0eWxlIjp7IiRyZWYiOiI3MiJ9fSwiRGF0ZUZvcm1hdCI6eyIkaWQiOiIzNDEiLCJGb3JtYXRTdHJpbmciOiJNLWQteXl5eSIsIlNlcGFyYXRvciI6Ii0iLCJVc2VJbnRlcm5hdGlvbmFsRGF0ZUZvcm1hdCI6ZmFsc2V9LCJJc1Zpc2libGUiOnRydWUsIlBhcmVudFN0eWxlIjp7IiRyZWYiOiI1MyJ9fSwiUG9zaXRpb24iOnsiJGlkIjoiMzQyIiwiUmF0aW8iOjAuMCwiSXNDdXN0b20iOmZhbHNlfSwiSWQiOiJhNzJhMWU4My1mNDIzLTRmOWItOWY3Ny1hMTVkMjMxM2U2ZGMiLCJUaXRsZSI6IkVudGVyIHlvdXIgbWlsZXN0b25lIGhlcmUiLCJOb3RlIjpudWxsLCJIeXBlcmxpbmsiOm51bGwsIklzQ2hhbmdlZCI6ZmFsc2UsIklzTmV3IjpmYWxzZX1dLCJUYXNrcyI6W10sIlNldHRpbmdzIjp7IiRpZCI6IjM0MyIsIkltcGFPcHRpb25zIjp7IiRpZCI6IjM0NC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X0="/>
  <p:tag name="__MASTER" val="__part_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QaGFzZXMiLCJJc1RlbXBsYXRlIjpmYWxzZSwiVmVyc2lvbiI6eyIkaWQiOiIyIiwiVmVyc2lvbiI6IjMuMC4xIiwiT3JpZ2luYWxBc3NlbWJseVZlcnNpb24iOiIzLjAxLjAyLjAwIiwiRWRpdGlvbiI6IlBsdXMiLCJJc1BsdXNFZGl0aW9uIjp0cnV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NTYsIkIiOjI4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NCwiRm9udE5hbWUiOiJDYWxpYnJpIiwiSXNCb2xkIjp0cnVlLCJJc0l0YWxpYyI6ZmFsc2UsIklzVW5kZXJsaW5lZCI6ZmFsc2UsIlBhcmVudFN0eWxlIjpudWxsfSwiQXV0b1NpemUiOjAsIkZvcmVncm91bmQiOnsiJGlkIjoiMTUiLCJDb2xvciI6eyIkaWQiOiIxNiIsIkEiOjI1NSwiUiI6NTcsIkciOjQ4LCJCIjo0Mn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nRydWUsIldpZHRoIjowLjAsIkhlaWdodCI6MC4wLCJCb3JkZXJTdHlsZSI6bnVsbCwiUGFyZW50U3R5bGUiOm51bGx9LCJMZWZ0RW5kQ2Fwc1N0eWxlIjp7IiRpZCI6IjIxIiwiRm9udFNldHRpbmdzIjp7IiRpZCI6IjIyIiwiRm9udFNpemUiOjE0LCJGb250TmFtZSI6IkNhbGlicmkiLCJJc0JvbGQiOnRydWUsIklzSXRhbGljIjpmYWxzZSwiSXNVbmRlcmxpbmVkIjpmYWxzZSwiUGFyZW50U3R5bGUiOm51bGx9LCJBdXRvU2l6ZSI6MCwiRm9yZWdyb3VuZCI6eyIkaWQiOiIyMyIsIkNvbG9yIjp7IiRpZCI6IjI0IiwiQSI6MjU1LCJSIjo1NywiRyI6NDgsIkIiOjQy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w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MiwiRm9udE5hbWUiOiJDYWxpYnJpIiwiSXNCb2xkIjp0cnV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EwLCJHIjoyMDQsIkIiOjIwMn19LCJBcHBlbmRZZWFyT25ZZWFyQ2hhbmdlIjp0cnVlLCJFbGFwc2VkVGltZUZvcm1hdCI6MSwiVG9kYXlNYXJrZXJQb3NpdGlvbiI6MywiUXVpY2tQb3NpdGlvbiI6MywiQWJzb2x1dGVQb3NpdGlvbiI6Mjk3LjAsIk1hcmdpbiI6eyIkaWQiOiI0OSIsIlRvcCI6MCwiTGVmdCI6MTAsIlJpZ2h0IjoxMCwiQm90dG9tIjowfSwiUGFkZGluZyI6eyIkaWQiOiI1MCIsIlRvcCI6MCwiTGVmdCI6MCwiUmlnaHQiOjAsIkJvdHRvbSI6MH0sIkJhY2tncm91bmQiOnsiJGlkIjoiNTEiLCJDb2xvciI6eyIkaWQiOiI1MiIsIkEiOjI1NSwiUiI6MTc4LCJHIjoxNzgsIkIiOjE3OH19LCJJc1Zpc2libGUiOnRydWUsIldpZHRoIjowLjAsIkhlaWdodCI6MC4wLCJCb3JkZXJTdHlsZSI6bnVsbCwiUGFyZW50U3R5bGUiOm51bGx9LCJEZWZhdWx0TWlsZXN0b25lU3R5bGUiOnsiJGlkIjoiNTMiLCJTaGFwZSI6Ny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CwiRyI6ODQsIkIiOjEw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tZC15eXl5IiwiU2VwYXJhdG9yIjoiLSIsIlVzZUludGVybmF0aW9uYWxEYXRlRm9ybWF0IjpmYWxzZX0sIklzVmlzaWJsZSI6dHJ1ZSwiUGFyZW50U3R5bGUiOm51bGx9LCJEZWZhdWx0VGFza1N0eWxlIjp7IiRpZCI6IjgwIiwiU2hhcGUiOjAsIlNoYXBlVGhpY2tuZXNzIjoy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csIkciOjEyNSwiQiI6ND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iwiRW5kRGF0ZVBvc2l0aW9uIjoyLCJUaXRsZVBvc2l0aW9uIjo0LCJEdXJhdGlvblBvc2l0aW9uIjo2LCJQZXJjZW50YWdlQ29tcGxldGVkUG9zaXRpb24iOjYsIlNwYWNpbmciOjUsIklzQmVsb3dUaW1lYmFuZCI6ZmFsc2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Iy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3MjAuMCwiTWF4SGVpZ2h0IjoiSW5maW5pdHkiLCJTbWFydEZvcmVncm91bmRJc0FjdGl2ZSI6dHJ1ZSwiSG9yaXpvbnRhbEFsaWdubWVudCI6MS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2OCwiRyI6ODQsIkIiOjEw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dHJ1ZX0sIlNjYWxlIjp7IiRpZCI6IjEyMiIsIlN0YXJ0RGF0ZSI6IjIwMTQtMTEtMTZUMjM6NTk6NTkuOTk5WiIsIkVuZERhdGUiOiIyMDE2LTA3LTE0VDIzOjU5OjU5Ljk5OVoiLCJGb3JtYXQiOiJNTSIsIlR5cGUiOjMsIkF1dG9EYXRlUmFuZ2UiOnRydWUsIldvcmtpbmdEYXlzIjozMSwiVG9kYXlNYXJrZXJUZXh0IjoiVG9kYXkiLCJBdXRvU2NhbGVUeXBlIjpmYWxzZX0sIk1pbGVzdG9uZXMiOlt7IiRpZCI6IjEyMyIsIkRhdGUiOiIyMDE0LTExLTE2VDIzOjU5OjU5Ljk5OVoiLCJTdHlsZSI6eyIkaWQiOiIxMjQiLCJTaGFwZSI6NywiQ29ubmVjdG9yTWFyZ2luIjp7IiRyZWYiOiI1NCJ9LCJDb25uZWN0b3JTdHlsZSI6eyIkaWQiOiIxMjUiLCJMaW5lQ29sb3IiOnsiJGlkIjoiMTI2IiwiJHR5cGUiOiJOTFJFLkNvbW1vbi5Eb20uU29saWRDb2xvckJydXNoLCBOTFJFLkNvbW1vbiIsIkNvbG9yIjp7IiRpZCI6IjEyNyIsIkEiOjg5LCJSIjoyMzAsIkciOjcyLCJCIjozNX19LCJMaW5lV2VpZ2h0IjoxLjAsIkxpbmVUeXBlIjowLCJQYXJlbnRTdHlsZSI6eyIkcmVmIjoiNTUifX0sIklzQmVsb3dUaW1lYmFuZCI6ZmFsc2UsIkhpZGVEYXRlIjpmYWxzZSwiU2hhcGVTaXplIjowLCJTcGFjaW5nIjoyLjAsIlBhZGRpbmciOnsiJHJlZiI6IjU4In0sIlNoYXBlU3R5bGUiOnsiJGlkIjoiMTI4IiwiTWFyZ2luIjp7IiRyZWYiOiI2MCJ9LCJQYWRkaW5nIjp7IiRyZWYiOiI2MSJ9LCJCYWNrZ3JvdW5kIjp7IiRpZCI6IjEyOSIsIkNvbG9yIjp7IiRpZCI6IjEzMCIsIkEiOjI1NSwiUiI6MjMwLCJHIjo3MiwiQiI6MzV9fSwiSXNWaXNpYmxlIjp0cnVlLCJXaWR0aCI6MTIuMCwiSGVpZ2h0IjoxNC4wLCJCb3JkZXJTdHlsZSI6eyIkaWQiOiIxMzEiLCJMaW5lQ29sb3IiOnsiJHJlZiI6IjYzIn0sIkxpbmVXZWlnaHQiOjAuMCwiTGluZVR5cGUiOjAsIlBhcmVudFN0eWxlIjp7IiRyZWYiOiI2MiJ9fSwiUGFyZW50U3R5bGUiOnsiJHJlZiI6IjU5In19LCJUaXRsZVN0eWxlIjp7IiRpZCI6IjEzMiIsIkZvbnRTZXR0aW5ncyI6eyIkaWQiOiIxMz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kNhbGlicmkiLCJJc0JvbGQiOmZhbHNlLCJJc0l0YWxpYyI6ZmFsc2UsIklzVW5kZXJsaW5lZCI6ZmFsc2UsIlBhcmVudFN0eWxlIjp7IiRyZWYiOiI3MyJ9fSwiQXV0b1NpemUiOjAsIkZvcmVncm91bmQiOnsiJGlkIjoiMTM3IiwiQ29sb3IiOnsiJGlkIjoiMTM4IiwiQSI6MjU1LCJSIjoyMzAsIkciOjcyLCJCIjozNX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OSIsIkxpbmVDb2xvciI6bnVsbCwiTGluZVdlaWdodCI6MC4wLCJMaW5lVHlwZSI6MCwiUGFyZW50U3R5bGUiOm51bGx9LCJQYXJlbnRTdHlsZSI6eyIkcmVmIjoiNzIifX0sIkRhdGVGb3JtYXQiOnsiJGlkIjoiMTQwIiwiRm9ybWF0U3RyaW5nIjoiTS1kLXl5eXkiLCJTZXBhcmF0b3IiOiItIiwiVXNlSW50ZXJuYXRpb25hbERhdGVGb3JtYXQiOmZhbHNlfSwiSXNWaXNpYmxlIjp0cnVlLCJQYXJlbnRTdHlsZSI6eyIkcmVmIjoiNTMifX0sIlBvc2l0aW9uIjp7IiRpZCI6IjE0MSIsIlJhdGlvIjowLjAsIklzQ3VzdG9tIjpmYWxzZX0sIklkIjoiNDc0ZDI5NzEtOThkNS00MjVjLTk0ODctZTlhYmRjNDAxZDhkIiwiVGl0bGUiOiJFbnRlciB5b3VyIG1pbGVzdG9uZSBoZXJlIiwiTm90ZSI6bnVsbCwiSHlwZXJsaW5rIjpudWxsLCJJc0NoYW5nZWQiOmZhbHNlLCJJc05ldyI6ZmFsc2V9LHsiJGlkIjoiMTQyIiwiRGF0ZSI6IjIwMTUtMDItMDFUMjM6NTk6NTkuOTk5WiIsIlN0eWxlIjp7IiRpZCI6IjE0MyIsIlNoYXBlIjozLCJDb25uZWN0b3JNYXJnaW4iOnsiJHJlZiI6IjU0In0sIkNvbm5lY3RvclN0eWxlIjp7IiRpZCI6IjE0NCIsIkxpbmVDb2xvciI6eyIkaWQiOiIxNDUiLCIkdHlwZSI6Ik5MUkUuQ29tbW9uLkRvbS5Tb2xpZENvbG9yQnJ1c2gsIE5MUkUuQ29tbW9uIiwiQ29sb3IiOnsiJGlkIjoiMTQ2IiwiQSI6MjU1LCJSIjoyNTUsIkciOjIwMiwiQiI6OH19LCJMaW5lV2VpZ2h0IjoxLjAsIkxpbmVUeXBlIjowLCJQYXJlbnRTdHlsZSI6eyIkcmVmIjoiNTUifX0sIklzQmVsb3dUaW1lYmFuZCI6ZmFsc2UsIkhpZGVEYXRlIjpmYWxzZSwiU2hhcGVTaXplIjowLCJTcGFjaW5nIjoyLjAsIlBhZGRpbmciOnsiJHJlZiI6IjU4In0sIlNoYXBlU3R5bGUiOnsiJGlkIjoiMTQ3IiwiTWFyZ2luIjp7IiRyZWYiOiI2MCJ9LCJQYWRkaW5nIjp7IiRyZWYiOiI2MSJ9LCJCYWNrZ3JvdW5kIjp7IiRpZCI6IjE0OCIsIkNvbG9yIjp7IiRpZCI6IjE0OSIsIkEiOjI1NSwiUiI6MjMwLCJHIjo3MiwiQiI6MzV9fSwiSXNWaXNpYmxlIjp0cnVlLCJXaWR0aCI6MTIuMCwiSGVpZ2h0IjoxNC4wLCJCb3JkZXJTdHlsZSI6eyIkaWQiOiIxNTAiLCJMaW5lQ29sb3IiOnsiJHJlZiI6IjYzIn0sIkxpbmVXZWlnaHQiOjAuMCwiTGluZVR5cGUiOjAsIlBhcmVudFN0eWxlIjp7IiRyZWYiOiI2MiJ9fSwiUGFyZW50U3R5bGUiOnsiJHJlZiI6IjU5In19LCJUaXRsZVN0eWxlIjp7IiRpZCI6IjE1MSIsIkZvbnRTZXR0aW5ncyI6eyIkaWQiOiIxNTI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NhbGlicmkiLCJJc0JvbGQiOmZhbHNlLCJJc0l0YWxpYyI6ZmFsc2UsIklzVW5kZXJsaW5lZCI6ZmFsc2UsIlBhcmVudFN0eWxlIjp7IiRyZWYiOiI3MyJ9fSwiQXV0b1NpemUiOjAsIkZvcmVncm91bmQiOnsiJGlkIjoiMTU2IiwiQ29sb3IiOnsiJGlkIjoiMTU3IiwiQSI6MjU1LCJSIjoxOTcsIkciOjE1NSwiQiI6MH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OCIsIkxpbmVDb2xvciI6bnVsbCwiTGluZVdlaWdodCI6MC4wLCJMaW5lVHlwZSI6MCwiUGFyZW50U3R5bGUiOm51bGx9LCJQYXJlbnRTdHlsZSI6eyIkcmVmIjoiNzIifX0sIkRhdGVGb3JtYXQiOnsiJGlkIjoiMTU5IiwiRm9ybWF0U3RyaW5nIjoiTS1kLXl5eXkiLCJTZXBhcmF0b3IiOiItIiwiVXNlSW50ZXJuYXRpb25hbERhdGVGb3JtYXQiOmZhbHNlfSwiSXNWaXNpYmxlIjp0cnVlLCJQYXJlbnRTdHlsZSI6eyIkcmVmIjoiNTMifX0sIlBvc2l0aW9uIjp7IiRpZCI6IjE2MCIsIlJhdGlvIjowLjAsIklzQ3VzdG9tIjpmYWxzZX0sIklkIjoiMDU3ZDMzMzktYzg3OS00NDRlLTk3MjQtYzliYmI2NmQ1ZmEyIiwiVGl0bGUiOiJFbnRlciB5b3VyIG1pbGVzdG9uZSBoZXJlIiwiTm90ZSI6bnVsbCwiSHlwZXJsaW5rIjpudWxsLCJJc0NoYW5nZWQiOmZhbHNlLCJJc05ldyI6ZmFsc2V9LHsiJGlkIjoiMTYxIiwiRGF0ZSI6IjIwMTUtMDQtMjlUMjM6NTk6NTkuOTk5WiIsIlN0eWxlIjp7IiRpZCI6IjE2MiIsIlNoYXBlIjo3LCJDb25uZWN0b3JNYXJnaW4iOnsiJHJlZiI6IjU0In0sIkNvbm5lY3RvclN0eWxlIjp7IiRpZCI6IjE2MyIsIkxpbmVDb2xvciI6eyIkaWQiOiIxNjQiLCIkdHlwZSI6Ik5MUkUuQ29tbW9uLkRvbS5Tb2xpZENvbG9yQnJ1c2gsIE5MUkUuQ29tbW9uIiwiQ29sb3IiOnsiJGlkIjoiMTY1IiwiQSI6MjU1LCJSIjoyNDgsIkciOjE0NywiQiI6Mjl9fSwiTGluZVdlaWdodCI6MS4wLCJMaW5lVHlwZSI6MCwiUGFyZW50U3R5bGUiOnsiJHJlZiI6IjU1In19LCJJc0JlbG93VGltZWJhbmQiOmZhbHNlLCJIaWRlRGF0ZSI6ZmFsc2UsIlNoYXBlU2l6ZSI6MCwiU3BhY2luZyI6Mi4wLCJQYWRkaW5nIjp7IiRyZWYiOiI1OCJ9LCJTaGFwZVN0eWxlIjp7IiRpZCI6IjE2NiIsIk1hcmdpbiI6eyIkcmVmIjoiNjAifSwiUGFkZGluZyI6eyIkcmVmIjoiNjEifSwiQmFja2dyb3VuZCI6eyIkcmVmIjoiMTY0In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AiLCJMaW5lQ29sb3IiOm51bGwsIkxpbmVXZWlnaHQiOjAuMCwiTGluZVR5cGUiOjAsIlBhcmVudFN0eWxlIjpudWxsfSwiUGFyZW50U3R5bGUiOnsiJHJlZiI6IjY1In19LCJEYXRlU3R5bGUiOnsiJGlkIjoiMTcxIiwiRm9udFNldHRpbmdzIjp7IiRpZCI6IjE3MiIsIkZvbnRTaXplIjoxMCwiRm9udE5hbWUiOiJDYWxpYnJpIiwiSXNCb2xkIjpmYWxzZSwiSXNJdGFsaWMiOmZhbHNlLCJJc1VuZGVybGluZWQiOmZhbHNlLCJQYXJlbnRTdHlsZSI6eyIkcmVmIjoiNzMifX0sIkF1dG9TaXplIjowLCJGb3JlZ3JvdW5kIjp7IiRpZCI6IjE3MyIsIkNvbG9yIjp7IiRpZCI6IjE3NC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c1IiwiTGluZUNvbG9yIjpudWxsLCJMaW5lV2VpZ2h0IjowLjAsIkxpbmVUeXBlIjowLCJQYXJlbnRTdHlsZSI6bnVsbH0sIlBhcmVudFN0eWxlIjp7IiRyZWYiOiI3MiJ9fSwiRGF0ZUZvcm1hdCI6eyIkaWQiOiIxNzYiLCJGb3JtYXRTdHJpbmciOiJNLWQteXl5eSIsIlNlcGFyYXRvciI6Ii0iLCJVc2VJbnRlcm5hdGlvbmFsRGF0ZUZvcm1hdCI6ZmFsc2V9LCJJc1Zpc2libGUiOnRydWUsIlBhcmVudFN0eWxlIjp7IiRyZWYiOiI1MyJ9fSwiUG9zaXRpb24iOnsiJGlkIjoiMTc3IiwiUmF0aW8iOjAuMCwiSXNDdXN0b20iOmZhbHNlfSwiSWQiOiIyM2FiZTY0My1kNzY2LTRjMTYtYTg3ZC0wOTkzODc2Y2IzMGEiLCJUaXRsZSI6IkVudGVyIHlvdXIgbWlsZXN0b25lIGhlcmUiLCJOb3RlIjpudWxsLCJIeXBlcmxpbmsiOm51bGwsIklzQ2hhbmdlZCI6ZmFsc2UsIklzTmV3IjpmYWxzZX0seyIkaWQiOiIxNzgiLCJEYXRlIjoiMjAxNS0wNi0xN1QyMzo1OTo1OS45OTlaIiwiU3R5bGUiOnsiJGlkIjoiMTc5IiwiU2hhcGUiOjcsIkNvbm5lY3Rvck1hcmdpbiI6eyIkcmVmIjoiNTQifSwiQ29ubmVjdG9yU3R5bGUiOnsiJGlkIjoiMTgwIiwiTGluZUNvbG9yIjp7IiRpZCI6IjE4MSIsIiR0eXBlIjoiTkxSRS5Db21tb24uRG9tLlNvbGlkQ29sb3JCcnVzaCwgTkxSRS5Db21tb24iLCJDb2xvciI6eyIkaWQiOiIxODIiLCJBIjoyNTUsIlIiOjIwNiwiRyI6MTQxLCJCIjo2Mn19LCJMaW5lV2VpZ2h0IjoxLjAsIkxpbmVUeXBlIjowLCJQYXJlbnRTdHlsZSI6eyIkcmVmIjoiNTUifX0sIklzQmVsb3dUaW1lYmFuZCI6ZmFsc2UsIkhpZGVEYXRlIjpmYWxzZSwiU2hhcGVTaXplIjowLCJTcGFjaW5nIjoyLjAsIlBhZGRpbmciOnsiJHJlZiI6IjU4In0sIlNoYXBlU3R5bGUiOnsiJGlkIjoiMTgzIiwiTWFyZ2luIjp7IiRyZWYiOiI2MCJ9LCJQYWRkaW5nIjp7IiRyZWYiOiI2MSJ9LCJCYWNrZ3JvdW5kIjp7IiRpZCI6IjE4NCIsIkNvbG9yIjp7IiRpZCI6IjE4NSIsIkEiOjI1NSwiUiI6MTU2LCJHIjoxMDYsIkIiOjEwNn19LCJJc1Zpc2libGUiOnRydWUsIldpZHRoIjoxMi4wLCJIZWlnaHQiOjE0LjAsIkJvcmRlclN0eWxlIjp7IiRpZCI6IjE4NiIsIkxpbmVDb2xvciI6eyIkcmVmIjoiNjMifSwiTGluZVdlaWdodCI6MC4wLCJMaW5lVHlwZSI6MCwiUGFyZW50U3R5bGUiOnsiJHJlZiI6IjYyIn19LCJQYXJlbnRTdHlsZSI6eyIkcmVmIjoiNTkifX0sIlRpdGxlU3R5bGUiOnsiJGlkIjoiMTg3IiwiRm9udFNldHRpbmdzIjp7IiRpZCI6IjE4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g5IiwiTGluZUNvbG9yIjpudWxsLCJMaW5lV2VpZ2h0IjowLjAsIkxpbmVUeXBlIjowLCJQYXJlbnRTdHlsZSI6bnVsbH0sIlBhcmVudFN0eWxlIjp7IiRyZWYiOiI2NSJ9fSwiRGF0ZVN0eWxlIjp7IiRpZCI6IjE5MCIsIkZvbnRTZXR0aW5ncyI6eyIkaWQiOiIxOTEiLCJGb250U2l6ZSI6MTAsIkZvbnROYW1lIjoiQ2FsaWJyaSIsIklzQm9sZCI6ZmFsc2UsIklzSXRhbGljIjpmYWxzZSwiSXNVbmRlcmxpbmVkIjpmYWxzZSwiUGFyZW50U3R5bGUiOnsiJHJlZiI6IjczIn19LCJBdXRvU2l6ZSI6MCwiRm9yZWdyb3VuZCI6eyIkaWQiOiIxOTIiLCJDb2xvciI6eyIkaWQiOiIxOTM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QiLCJMaW5lQ29sb3IiOm51bGwsIkxpbmVXZWlnaHQiOjAuMCwiTGluZVR5cGUiOjAsIlBhcmVudFN0eWxlIjpudWxsfSwiUGFyZW50U3R5bGUiOnsiJHJlZiI6IjcyIn19LCJEYXRlRm9ybWF0Ijp7IiRpZCI6IjE5NSIsIkZvcm1hdFN0cmluZyI6Ik0tZC15eXl5IiwiU2VwYXJhdG9yIjoiLSIsIlVzZUludGVybmF0aW9uYWxEYXRlRm9ybWF0IjpmYWxzZX0sIklzVmlzaWJsZSI6dHJ1ZSwiUGFyZW50U3R5bGUiOnsiJHJlZiI6IjUzIn19LCJQb3NpdGlvbiI6eyIkaWQiOiIxOTYiLCJSYXRpbyI6MC4wLCJJc0N1c3RvbSI6ZmFsc2V9LCJJZCI6ImUxYzdjZjg0LWM1ODktNDdlMi05ZDM5LWI4YWU2MGY0NTQ5OCIsIlRpdGxlIjoiRW50ZXIgeW91ciBtaWxlc3RvbmUgaGVyZSIsIk5vdGUiOm51bGwsIkh5cGVybGluayI6bnVsbCwiSXNDaGFuZ2VkIjpmYWxzZSwiSXNOZXciOmZhbHNlfSx7IiRpZCI6IjE5NyIsIkRhdGUiOiIyMDE1LTA4LTA1VDIzOjU5OjU5Ljk5OVoiLCJTdHlsZSI6eyIkaWQiOiIxOTgiLCJTaGFwZSI6MTIsIkNvbm5lY3Rvck1hcmdpbiI6eyIkcmVmIjoiNTQifSwiQ29ubmVjdG9yU3R5bGUiOnsiJGlkIjoiMTk5IiwiTGluZUNvbG9yIjp7IiRpZCI6IjIwMCIsIiR0eXBlIjoiTkxSRS5Db21tb24uRG9tLlNvbGlkQ29sb3JCcnVzaCwgTkxSRS5Db21tb24iLCJDb2xvciI6eyIkaWQiOiIyMDEiLCJBIjoyNTUsIlIiOjIzNiwiRyI6MTEyLCJCIjoyMn19LCJMaW5lV2VpZ2h0IjoxLjAsIkxpbmVUeXBlIjowLCJQYXJlbnRTdHlsZSI6eyIkcmVmIjoiNTUifX0sIklzQmVsb3dUaW1lYmFuZCI6ZmFsc2UsIkhpZGVEYXRlIjpmYWxzZSwiU2hhcGVTaXplIjowLCJTcGFjaW5nIjoyLjAsIlBhZGRpbmciOnsiJHJlZiI6IjU4In0sIlNoYXBlU3R5bGUiOnsiJGlkIjoiMjAyIiwiTWFyZ2luIjp7IiRyZWYiOiI2MCJ9LCJQYWRkaW5nIjp7IiRyZWYiOiI2MSJ9LCJCYWNrZ3JvdW5kIjp7IiRpZCI6IjIwMyIsIkNvbG9yIjp7IiRpZCI6IjIwNCIsIkEiOjI1NSwiUiI6MjM2LCJHIjoxMTIsIkIiOjIyfX0sIklzVmlzaWJsZSI6dHJ1ZSwiV2lkdGgiOjEyLjAsIkhlaWdodCI6MTQuMCwiQm9yZGVyU3R5bGUiOnsiJGlkIjoiMjA1IiwiTGluZUNvbG9yIjp7IiRyZWYiOiI2MyJ9LCJMaW5lV2VpZ2h0IjowLjAsIkxpbmVUeXBlIjowLCJQYXJlbnRTdHlsZSI6eyIkcmVmIjoiNjIifX0sIlBhcmVudFN0eWxlIjp7IiRyZWYiOiI1OSJ9fSwiVGl0bGVTdHlsZSI6eyIkaWQiOiIyMDYiLCJGb250U2V0dGluZ3MiOnsiJGlkIjoiMjA3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giLCJMaW5lQ29sb3IiOm51bGwsIkxpbmVXZWlnaHQiOjAuMCwiTGluZVR5cGUiOjAsIlBhcmVudFN0eWxlIjpudWxsfSwiUGFyZW50U3R5bGUiOnsiJHJlZiI6IjY1In19LCJEYXRlU3R5bGUiOnsiJGlkIjoiMjA5IiwiRm9udFNldHRpbmdzIjp7IiRpZCI6IjIxMCIsIkZvbnRTaXplIjoxMCwiRm9udE5hbWUiOiJDYWxpYnJpIiwiSXNCb2xkIjpmYWxzZSwiSXNJdGFsaWMiOmZhbHNlLCJJc1VuZGVybGluZWQiOmZhbHNlLCJQYXJlbnRTdHlsZSI6eyIkcmVmIjoiNzMifX0sIkF1dG9TaXplIjowLCJGb3JlZ3JvdW5kIjp7IiRpZCI6IjIxMSIsIkNvbG9yIjp7IiRpZCI6IjIxMi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zIiwiTGluZUNvbG9yIjpudWxsLCJMaW5lV2VpZ2h0IjowLjAsIkxpbmVUeXBlIjowLCJQYXJlbnRTdHlsZSI6bnVsbH0sIlBhcmVudFN0eWxlIjp7IiRyZWYiOiI3MiJ9fSwiRGF0ZUZvcm1hdCI6eyIkaWQiOiIyMTQiLCJGb3JtYXRTdHJpbmciOiJNLWQteXl5eSIsIlNlcGFyYXRvciI6Ii0iLCJVc2VJbnRlcm5hdGlvbmFsRGF0ZUZvcm1hdCI6ZmFsc2V9LCJJc1Zpc2libGUiOnRydWUsIlBhcmVudFN0eWxlIjp7IiRyZWYiOiI1MyJ9fSwiUG9zaXRpb24iOnsiJGlkIjoiMjE1IiwiUmF0aW8iOjAuMCwiSXNDdXN0b20iOmZhbHNlfSwiSWQiOiJjY2ViYTgxZS0wMjY2LTQ1YWUtOWRlNS1jNjNhZTRhZDQ3NzgiLCJUaXRsZSI6IkVudGVyIHlvdXIgbWlsZXN0b25lIGhlcmUiLCJOb3RlIjpudWxsLCJIeXBlcmxpbmsiOm51bGwsIklzQ2hhbmdlZCI6ZmFsc2UsIklzTmV3IjpmYWxzZX0seyIkaWQiOiIyMTYiLCJEYXRlIjoiMjAxNS0xMC0yM1QyMzo1OTo1OS45OTlaIiwiU3R5bGUiOnsiJGlkIjoiMjE3IiwiU2hhcGUiOjYsIkNvbm5lY3Rvck1hcmdpbiI6eyIkcmVmIjoiNTQifSwiQ29ubmVjdG9yU3R5bGUiOnsiJGlkIjoiMjE4IiwiTGluZUNvbG9yIjp7IiRpZCI6IjIxOSIsIiR0eXBlIjoiTkxSRS5Db21tb24uRG9tLlNvbGlkQ29sb3JCcnVzaCwgTkxSRS5Db21tb24iLCJDb2xvciI6eyIkaWQiOiIyMjAiLCJBIjoyNTUsIlIiOjIzMCwiRyI6NzIsIkIiOjM1fX0sIkxpbmVXZWlnaHQiOjEuMCwiTGluZVR5cGUiOjAsIlBhcmVudFN0eWxlIjp7IiRyZWYiOiI1NSJ9fSwiSXNCZWxvd1RpbWViYW5kIjpmYWxzZSwiSGlkZURhdGUiOmZhbHNlLCJTaGFwZVNpemUiOjAsIlNwYWNpbmciOjIuMCwiUGFkZGluZyI6eyIkcmVmIjoiNTgifSwiU2hhcGVTdHlsZSI6eyIkaWQiOiIyMjEiLCJNYXJnaW4iOnsiJHJlZiI6IjYwIn0sIlBhZGRpbmciOnsiJHJlZiI6IjYxIn0sIkJhY2tncm91bmQiOnsiJGlkIjoiMjIyIiwiQ29sb3IiOnsiJGlkIjoiMjIzIiwiQSI6MjU1LCJSIjoyMzAsIkciOjcyLCJCIjozNX19LCJJc1Zpc2libGUiOnRydWUsIldpZHRoIjoxMi4wLCJIZWlnaHQiOjE0LjAsIkJvcmRlclN0eWxlIjp7IiRpZCI6IjIyNCIsIkxpbmVDb2xvciI6eyIkcmVmIjoiNjMifSwiTGluZVdlaWdodCI6MC4wLCJMaW5lVHlwZSI6MCwiUGFyZW50U3R5bGUiOnsiJHJlZiI6IjYyIn19LCJQYXJlbnRTdHlsZSI6eyIkcmVmIjoiNTkifX0sIlRpdGxlU3R5bGUiOnsiJGlkIjoiMjI1IiwiRm9udFNldHRpbmdzIjp7IiRpZCI6IjIyNi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3IiwiTGluZUNvbG9yIjpudWxsLCJMaW5lV2VpZ2h0IjowLjAsIkxpbmVUeXBlIjowLCJQYXJlbnRTdHlsZSI6bnVsbH0sIlBhcmVudFN0eWxlIjp7IiRyZWYiOiI2NSJ9fSwiRGF0ZVN0eWxlIjp7IiRpZCI6IjIyOCIsIkZvbnRTZXR0aW5ncyI6eyIkaWQiOiIyMjkiLCJGb250U2l6ZSI6MTAsIkZvbnROYW1lIjoiQ2FsaWJyaSIsIklzQm9sZCI6ZmFsc2UsIklzSXRhbGljIjpmYWxzZSwiSXNVbmRlcmxpbmVkIjpmYWxzZSwiUGFyZW50U3R5bGUiOnsiJHJlZiI6IjczIn19LCJBdXRvU2l6ZSI6MCwiRm9yZWdyb3VuZCI6eyIkaWQiOiIyMzAiLCJDb2xvciI6eyIkaWQiOiIyMzEiLCJBIjoyNTUsIlIiOjIzMCwiRyI6NzIsIkIiOjM1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MyIiwiTGluZUNvbG9yIjpudWxsLCJMaW5lV2VpZ2h0IjowLjAsIkxpbmVUeXBlIjowLCJQYXJlbnRTdHlsZSI6bnVsbH0sIlBhcmVudFN0eWxlIjp7IiRyZWYiOiI3MiJ9fSwiRGF0ZUZvcm1hdCI6eyIkaWQiOiIyMzMiLCJGb3JtYXRTdHJpbmciOiJNLWQteXl5eSIsIlNlcGFyYXRvciI6Ii0iLCJVc2VJbnRlcm5hdGlvbmFsRGF0ZUZvcm1hdCI6ZmFsc2V9LCJJc1Zpc2libGUiOnRydWUsIlBhcmVudFN0eWxlIjp7IiRyZWYiOiI1MyJ9fSwiUG9zaXRpb24iOnsiJGlkIjoiMjM0IiwiUmF0aW8iOjAuMCwiSXNDdXN0b20iOmZhbHNlfSwiSWQiOiJlYzVlNjhkMi00NjFlLTQ0YjEtYTY3YS0yZmFlNWRjYmFhMGYiLCJUaXRsZSI6IkVudGVyIHlvdXIgbWlsZXN0b25lIGhlcmUiLCJOb3RlIjpudWxsLCJIeXBlcmxpbmsiOm51bGwsIklzQ2hhbmdlZCI6ZmFsc2UsIklzTmV3IjpmYWxzZX0seyIkaWQiOiIyMzUiLCJEYXRlIjoiMjAxNS0xMS0xMVQyMzo1OTo1OS45OTlaIiwiU3R5bGUiOnsiJGlkIjoiMjM2IiwiU2hhcGUiOjYsIkNvbm5lY3Rvck1hcmdpbiI6eyIkcmVmIjoiNTQifSwiQ29ubmVjdG9yU3R5bGUiOnsiJGlkIjoiMjM3IiwiTGluZUNvbG9yIjp7IiRpZCI6IjIzOCIsIiR0eXBlIjoiTkxSRS5Db21tb24uRG9tLlNvbGlkQ29sb3JCcnVzaCwgTkxSRS5Db21tb24iLCJDb2xvciI6eyIkaWQiOiIyMzkiLCJBIjoyNTUsIlIiOjE1NiwiRyI6MTA2LCJCIjoxMDZ9fSwiTGluZVdlaWdodCI6MS4wLCJMaW5lVHlwZSI6MCwiUGFyZW50U3R5bGUiOnsiJHJlZiI6IjU1In19LCJJc0JlbG93VGltZWJhbmQiOmZhbHNlLCJIaWRlRGF0ZSI6ZmFsc2UsIlNoYXBlU2l6ZSI6MCwiU3BhY2luZyI6Mi4wLCJQYWRkaW5nIjp7IiRyZWYiOiI1OCJ9LCJTaGFwZVN0eWxlIjp7IiRpZCI6IjI0MCIsIk1hcmdpbiI6eyIkcmVmIjoiNjAifSwiUGFkZGluZyI6eyIkcmVmIjoiNjEifSwiQmFja2dyb3VuZCI6eyIkaWQiOiIyNDEiLCJDb2xvciI6eyIkaWQiOiIyNDIiLCJBIjoyNTUsIlIiOjE1NiwiRyI6MTA2LCJCIjoxMDZ9fSwiSXNWaXNpYmxlIjp0cnVlLCJXaWR0aCI6MTIuMCwiSGVpZ2h0IjoxNC4wLCJCb3JkZXJTdHlsZSI6eyIkaWQiOiIyNDMiLCJMaW5lQ29sb3IiOnsiJHJlZiI6IjYzIn0sIkxpbmVXZWlnaHQiOjAuMCwiTGluZVR5cGUiOjAsIlBhcmVudFN0eWxlIjp7IiRyZWYiOiI2MiJ9fSwiUGFyZW50U3R5bGUiOnsiJHJlZiI6IjU5In19LCJUaXRsZVN0eWxlIjp7IiRpZCI6IjI0NCIsIkZvbnRTZXR0aW5ncyI6eyIkaWQiOiIyNDU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0NiIsIkxpbmVDb2xvciI6bnVsbCwiTGluZVdlaWdodCI6MC4wLCJMaW5lVHlwZSI6MCwiUGFyZW50U3R5bGUiOm51bGx9LCJQYXJlbnRTdHlsZSI6eyIkcmVmIjoiNjUifX0sIkRhdGVTdHlsZSI6eyIkaWQiOiIyNDciLCJGb250U2V0dGluZ3MiOnsiJGlkIjoiMjQ4IiwiRm9udFNpemUiOjEwLCJGb250TmFtZSI6IkNhbGlicmkiLCJJc0JvbGQiOmZhbHNlLCJJc0l0YWxpYyI6ZmFsc2UsIklzVW5kZXJsaW5lZCI6ZmFsc2UsIlBhcmVudFN0eWxlIjp7IiRyZWYiOiI3MyJ9fSwiQXV0b1NpemUiOjAsIkZvcmVncm91bmQiOnsiJGlkIjoiMjQ5IiwiQ29sb3IiOnsiJGlkIjoiMjUwIiwiQSI6MjU1LCJSIjoxNTYsIkciOjEwNi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UxIiwiTGluZUNvbG9yIjpudWxsLCJMaW5lV2VpZ2h0IjowLjAsIkxpbmVUeXBlIjowLCJQYXJlbnRTdHlsZSI6bnVsbH0sIlBhcmVudFN0eWxlIjp7IiRyZWYiOiI3MiJ9fSwiRGF0ZUZvcm1hdCI6eyIkaWQiOiIyNTIiLCJGb3JtYXRTdHJpbmciOiJNLWQteXl5eSIsIlNlcGFyYXRvciI6Ii0iLCJVc2VJbnRlcm5hdGlvbmFsRGF0ZUZvcm1hdCI6ZmFsc2V9LCJJc1Zpc2libGUiOnRydWUsIlBhcmVudFN0eWxlIjp7IiRyZWYiOiI1MyJ9fSwiUG9zaXRpb24iOnsiJGlkIjoiMjUzIiwiUmF0aW8iOjAuMCwiSXNDdXN0b20iOmZhbHNlfSwiSWQiOiJhNmVjNGY0Ny03Yzc2LTRlZTQtYThjMC01MWMwNzc1YTg2YjAiLCJUaXRsZSI6IkVudGVyIHlvdXIgbWlsZXN0b25lIGhlcmUiLCJOb3RlIjpudWxsLCJIeXBlcmxpbmsiOm51bGwsIklzQ2hhbmdlZCI6ZmFsc2UsIklzTmV3IjpmYWxzZX0seyIkaWQiOiIyNTQiLCJEYXRlIjoiMjAxNS0xMi0wMVQyMzo1OTo1OS45OTlaIiwiU3R5bGUiOnsiJGlkIjoiMjU1IiwiU2hhcGUiOjYsIkNvbm5lY3Rvck1hcmdpbiI6eyIkcmVmIjoiNTQifSwiQ29ubmVjdG9yU3R5bGUiOnsiJGlkIjoiMjU2IiwiTGluZUNvbG9yIjp7IiRpZCI6IjI1NyIsIiR0eXBlIjoiTkxSRS5Db21tb24uRG9tLlNvbGlkQ29sb3JCcnVzaCwgTkxSRS5Db21tb24iLCJDb2xvciI6eyIkaWQiOiIyNTgiLCJBIjoyNTUsIlIiOjU3LCJHIjo0OCwiQiI6NDJ9fSwiTGluZVdlaWdodCI6MS4wLCJMaW5lVHlwZSI6MCwiUGFyZW50U3R5bGUiOnsiJHJlZiI6IjU1In19LCJJc0JlbG93VGltZWJhbmQiOmZhbHNlLCJIaWRlRGF0ZSI6ZmFsc2UsIlNoYXBlU2l6ZSI6MCwiU3BhY2luZyI6Mi4wLCJQYWRkaW5nIjp7IiRyZWYiOiI1OCJ9LCJTaGFwZVN0eWxlIjp7IiRpZCI6IjI1OSIsIk1hcmdpbiI6eyIkcmVmIjoiNjAifSwiUGFkZGluZyI6eyIkcmVmIjoiNjEifSwiQmFja2dyb3VuZCI6eyIkaWQiOiIyNjAiLCJDb2xvciI6eyIkaWQiOiIyNjEiLCJBIjoyNTUsIlIiOjU3LCJHIjo0OCwiQiI6NDJ9fSwiSXNWaXNpYmxlIjp0cnVlLCJXaWR0aCI6MTIuMCwiSGVpZ2h0IjoxNC4wLCJCb3JkZXJTdHlsZSI6eyIkaWQiOiIyNjIiLCJMaW5lQ29sb3IiOnsiJHJlZiI6IjYzIn0sIkxpbmVXZWlnaHQiOjAuMCwiTGluZVR5cGUiOjAsIlBhcmVudFN0eWxlIjp7IiRyZWYiOiI2MiJ9fSwiUGFyZW50U3R5bGUiOnsiJHJlZiI6IjU5In19LCJUaXRsZVN0eWxlIjp7IiRpZCI6IjI2MyIsIkZvbnRTZXR0aW5ncyI6eyIkaWQiOiIyNj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2NSIsIkxpbmVDb2xvciI6bnVsbCwiTGluZVdlaWdodCI6MC4wLCJMaW5lVHlwZSI6MCwiUGFyZW50U3R5bGUiOm51bGx9LCJQYXJlbnRTdHlsZSI6eyIkcmVmIjoiNjUifX0sIkRhdGVTdHlsZSI6eyIkaWQiOiIyNjYiLCJGb250U2V0dGluZ3MiOnsiJGlkIjoiMjY3IiwiRm9udFNpemUiOjEwLCJGb250TmFtZSI6IkNhbGlicmkiLCJJc0JvbGQiOmZhbHNlLCJJc0l0YWxpYyI6ZmFsc2UsIklzVW5kZXJsaW5lZCI6ZmFsc2UsIlBhcmVudFN0eWxlIjp7IiRyZWYiOiI3MyJ9fSwiQXV0b1NpemUiOjAsIkZvcmVncm91bmQiOnsiJGlkIjoiMjY4IiwiQ29sb3IiOnsiJGlkIjoiMjY5IiwiQSI6MjU1LCJSIjo1NywiRyI6NDgsIkIiOjQ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cwIiwiTGluZUNvbG9yIjpudWxsLCJMaW5lV2VpZ2h0IjowLjAsIkxpbmVUeXBlIjowLCJQYXJlbnRTdHlsZSI6bnVsbH0sIlBhcmVudFN0eWxlIjp7IiRyZWYiOiI3MiJ9fSwiRGF0ZUZvcm1hdCI6eyIkaWQiOiIyNzEiLCJGb3JtYXRTdHJpbmciOiJNLWQteXl5eSIsIlNlcGFyYXRvciI6Ii0iLCJVc2VJbnRlcm5hdGlvbmFsRGF0ZUZvcm1hdCI6ZmFsc2V9LCJJc1Zpc2libGUiOnRydWUsIlBhcmVudFN0eWxlIjp7IiRyZWYiOiI1MyJ9fSwiUG9zaXRpb24iOnsiJGlkIjoiMjcyIiwiUmF0aW8iOjAuMCwiSXNDdXN0b20iOmZhbHNlfSwiSWQiOiJmYzMyZGUyOC01NWRjLTQyN2QtYTdmMC1lMjk4ZjlmMDQyOWEiLCJUaXRsZSI6IkVudGVyIHlvdXIgbWlsZXN0b25lIGhlcmUiLCJOb3RlIjpudWxsLCJIeXBlcmxpbmsiOm51bGwsIklzQ2hhbmdlZCI6ZmFsc2UsIklzTmV3IjpmYWxzZX0seyIkaWQiOiIyNzMiLCJEYXRlIjoiMjAxNi0wMi0xN1QyMzo1OTo1OS45OTlaIiwiU3R5bGUiOnsiJGlkIjoiMjc0IiwiU2hhcGUiOjcsIkNvbm5lY3Rvck1hcmdpbiI6eyIkcmVmIjoiNTQifSwiQ29ubmVjdG9yU3R5bGUiOnsiJGlkIjoiMjc1IiwiTGluZUNvbG9yIjp7IiRpZCI6IjI3NiIsIiR0eXBlIjoiTkxSRS5Db21tb24uRG9tLlNvbGlkQ29sb3JCcnVzaCwgTkxSRS5Db21tb24iLCJDb2xvciI6eyIkaWQiOiIyNzciLCJBIjoyNTUsIlIiOjI1NSwiRyI6MjAyLCJCIjo4fX0sIkxpbmVXZWlnaHQiOjEuMCwiTGluZVR5cGUiOjAsIlBhcmVudFN0eWxlIjp7IiRyZWYiOiI1NSJ9fSwiSXNCZWxvd1RpbWViYW5kIjpmYWxzZSwiSGlkZURhdGUiOmZhbHNlLCJTaGFwZVNpemUiOjAsIlNwYWNpbmciOjIuMCwiUGFkZGluZyI6eyIkcmVmIjoiNTgifSwiU2hhcGVTdHlsZSI6eyIkaWQiOiIyNzgiLCJNYXJnaW4iOnsiJHJlZiI6IjYwIn0sIlBhZGRpbmciOnsiJHJlZiI6IjYxIn0sIkJhY2tncm91bmQiOnsiJHJlZiI6IjI3NiJ9LCJJc1Zpc2libGUiOnRydWUsIldpZHRoIjoxMi4wLCJIZWlnaHQiOjE0LjAsIkJvcmRlclN0eWxlIjp7IiRpZCI6IjI3OSIsIkxpbmVDb2xvciI6eyIkcmVmIjoiNjMifSwiTGluZVdlaWdodCI6MC4wLCJMaW5lVHlwZSI6MCwiUGFyZW50U3R5bGUiOnsiJHJlZiI6IjYyIn19LCJQYXJlbnRTdHlsZSI6eyIkcmVmIjoiNTkifX0sIlRpdGxlU3R5bGUiOnsiJGlkIjoiMjgwIiwiRm9udFNldHRpbmdzIjp7IiRpZCI6IjI4M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gyIiwiTGluZUNvbG9yIjpudWxsLCJMaW5lV2VpZ2h0IjowLjAsIkxpbmVUeXBlIjowLCJQYXJlbnRTdHlsZSI6bnVsbH0sIlBhcmVudFN0eWxlIjp7IiRyZWYiOiI2NSJ9fSwiRGF0ZVN0eWxlIjp7IiRpZCI6IjI4MyIsIkZvbnRTZXR0aW5ncyI6eyIkaWQiOiIyODQiLCJGb250U2l6ZSI6MTAsIkZvbnROYW1lIjoiQ2FsaWJyaSIsIklzQm9sZCI6ZmFsc2UsIklzSXRhbGljIjpmYWxzZSwiSXNVbmRlcmxpbmVkIjpmYWxzZSwiUGFyZW50U3R5bGUiOnsiJHJlZiI6IjczIn19LCJBdXRvU2l6ZSI6MCwiRm9yZWdyb3VuZCI6eyIkaWQiOiIyODUiLCJDb2xvciI6eyIkaWQiOiIyODYiLCJBIjoyNTUsIlIiOjE5NywiRyI6MTU1LCJCIjow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g3IiwiTGluZUNvbG9yIjpudWxsLCJMaW5lV2VpZ2h0IjowLjAsIkxpbmVUeXBlIjowLCJQYXJlbnRTdHlsZSI6bnVsbH0sIlBhcmVudFN0eWxlIjp7IiRyZWYiOiI3MiJ9fSwiRGF0ZUZvcm1hdCI6eyIkaWQiOiIyODgiLCJGb3JtYXRTdHJpbmciOiJNLWQteXl5eSIsIlNlcGFyYXRvciI6Ii0iLCJVc2VJbnRlcm5hdGlvbmFsRGF0ZUZvcm1hdCI6ZmFsc2V9LCJJc1Zpc2libGUiOnRydWUsIlBhcmVudFN0eWxlIjp7IiRyZWYiOiI1MyJ9fSwiUG9zaXRpb24iOnsiJGlkIjoiMjg5IiwiUmF0aW8iOjAuMCwiSXNDdXN0b20iOmZhbHNlfSwiSWQiOiIwNDI4ZWIzMS01NmQ4LTQ2NDItOTNmMi04YjhiZjkwNzIxZGMiLCJUaXRsZSI6IkVudGVyIHlvdXIgbWlsZXN0b25lIGhlcmUiLCJOb3RlIjpudWxsLCJIeXBlcmxpbmsiOm51bGwsIklzQ2hhbmdlZCI6ZmFsc2UsIklzTmV3IjpmYWxzZX0seyIkaWQiOiIyOTAiLCJEYXRlIjoiMjAxNi0wNC0wN1QyMzo1OTo1OS45OTlaIiwiU3R5bGUiOnsiJGlkIjoiMjkxIiwiU2hhcGUiOjcsIkNvbm5lY3Rvck1hcmdpbiI6eyIkcmVmIjoiNTQifSwiQ29ubmVjdG9yU3R5bGUiOnsiJGlkIjoiMjkyIiwiTGluZUNvbG9yIjp7IiRpZCI6IjI5MyIsIiR0eXBlIjoiTkxSRS5Db21tb24uRG9tLlNvbGlkQ29sb3JCcnVzaCwgTkxSRS5Db21tb24iLCJDb2xvciI6eyIkaWQiOiIyOTQiLCJBIjoyNTUsIlIiOjI0OCwiRyI6MTQ3LCJCIjoyOX19LCJMaW5lV2VpZ2h0IjoxLjAsIkxpbmVUeXBlIjowLCJQYXJlbnRTdHlsZSI6eyIkcmVmIjoiNTUifX0sIklzQmVsb3dUaW1lYmFuZCI6ZmFsc2UsIkhpZGVEYXRlIjpmYWxzZSwiU2hhcGVTaXplIjowLCJTcGFjaW5nIjoyLjAsIlBhZGRpbmciOnsiJHJlZiI6IjU4In0sIlNoYXBlU3R5bGUiOnsiJGlkIjoiMjk1IiwiTWFyZ2luIjp7IiRyZWYiOiI2MCJ9LCJQYWRkaW5nIjp7IiRyZWYiOiI2MSJ9LCJCYWNrZ3JvdW5kIjp7IiRyZWYiOiIyOTMifSwiSXNWaXNpYmxlIjp0cnVlLCJXaWR0aCI6MTIuMCwiSGVpZ2h0IjoxNC4wLCJCb3JkZXJTdHlsZSI6eyIkaWQiOiIyOTYiLCJMaW5lQ29sb3IiOnsiJHJlZiI6IjYzIn0sIkxpbmVXZWlnaHQiOjAuMCwiTGluZVR5cGUiOjAsIlBhcmVudFN0eWxlIjp7IiRyZWYiOiI2MiJ9fSwiUGFyZW50U3R5bGUiOnsiJHJlZiI6IjU5In19LCJUaXRsZVN0eWxlIjp7IiRpZCI6IjI5NyIsIkZvbnRTZXR0aW5ncyI6eyIkaWQiOiIyOTgiLCJGb250U2l6ZSI6MTEsIkZvbnROYW1lIjoiQ2FsaWJyaSIsIklzQm9sZCI6dHJ1ZSwiSXNJdGFsaWMiOmZhbHNlLCJJc1VuZGVybGluZWQiOmZhbHNlLCJQYXJlbnRTdHlsZSI6eyIkcmVmIjoiNjYifX0sIkF1dG9TaXplIjoyLCJGb3JlZ3JvdW5kIjp7IiRyZWYiOiI2NyJ9LCJNYXhXaWR0aCI6NzguMDAxNjU1NTc4NjEzMjgx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TkiLCJMaW5lQ29sb3IiOm51bGwsIkxpbmVXZWlnaHQiOjAuMCwiTGluZVR5cGUiOjAsIlBhcmVudFN0eWxlIjpudWxsfSwiUGFyZW50U3R5bGUiOnsiJHJlZiI6IjY1In19LCJEYXRlU3R5bGUiOnsiJGlkIjoiMzAwIiwiRm9udFNldHRpbmdzIjp7IiRpZCI6IjMwMSIsIkZvbnRTaXplIjoxMCwiRm9udE5hbWUiOiJDYWxpYnJpIiwiSXNCb2xkIjpmYWxzZSwiSXNJdGFsaWMiOmZhbHNlLCJJc1VuZGVybGluZWQiOmZhbHNlLCJQYXJlbnRTdHlsZSI6eyIkcmVmIjoiNzMifX0sIkF1dG9TaXplIjowLCJGb3JlZ3JvdW5kIjp7IiRpZCI6IjMwMiIsIkNvbG9yIjp7IiRpZCI6IjMwMy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A0IiwiTGluZUNvbG9yIjpudWxsLCJMaW5lV2VpZ2h0IjowLjAsIkxpbmVUeXBlIjowLCJQYXJlbnRTdHlsZSI6bnVsbH0sIlBhcmVudFN0eWxlIjp7IiRyZWYiOiI3MiJ9fSwiRGF0ZUZvcm1hdCI6eyIkaWQiOiIzMDUiLCJGb3JtYXRTdHJpbmciOiJNLWQteXl5eSIsIlNlcGFyYXRvciI6Ii0iLCJVc2VJbnRlcm5hdGlvbmFsRGF0ZUZvcm1hdCI6ZmFsc2V9LCJJc1Zpc2libGUiOnRydWUsIlBhcmVudFN0eWxlIjp7IiRyZWYiOiI1MyJ9fSwiUG9zaXRpb24iOnsiJGlkIjoiMzA2IiwiUmF0aW8iOjAuMjIzOTExNDgzMTk5NTA4MSwiSXNDdXN0b20iOnRydWV9LCJJZCI6IjEwMjNmOWNmLThlNzItNGRlNS04YWJkLTY2MDA5MGZmZGE5OCIsIlRpdGxlIjoiRW50ZXIgeW91ciBtaWxlc3RvbmUgaGVyZSIsIk5vdGUiOm51bGwsIkh5cGVybGluayI6bnVsbCwiSXNDaGFuZ2VkIjpmYWxzZSwiSXNOZXciOmZhbHNlfSx7IiRpZCI6IjMwNyIsIkRhdGUiOiIyMDE2LTA1LTI2VDIzOjU5OjU5Ljk5OVoiLCJTdHlsZSI6eyIkaWQiOiIzMDgiLCJTaGFwZSI6NywiQ29ubmVjdG9yTWFyZ2luIjp7IiRyZWYiOiI1NCJ9LCJDb25uZWN0b3JTdHlsZSI6eyIkaWQiOiIzMDkiLCJMaW5lQ29sb3IiOnsiJGlkIjoiMzEwIiwiJHR5cGUiOiJOTFJFLkNvbW1vbi5Eb20uU29saWRDb2xvckJydXNoLCBOTFJFLkNvbW1vbiIsIkNvbG9yIjp7IiRpZCI6IjMxMSIsIkEiOjI1NSwiUiI6MTU2LCJHIjoxMDYsIkIiOjEwNn19LCJMaW5lV2VpZ2h0IjoxLjAsIkxpbmVUeXBlIjowLCJQYXJlbnRTdHlsZSI6eyIkcmVmIjoiNTUifX0sIklzQmVsb3dUaW1lYmFuZCI6ZmFsc2UsIkhpZGVEYXRlIjpmYWxzZSwiU2hhcGVTaXplIjowLCJTcGFjaW5nIjoyLjAsIlBhZGRpbmciOnsiJHJlZiI6IjU4In0sIlNoYXBlU3R5bGUiOnsiJGlkIjoiMzEyIiwiTWFyZ2luIjp7IiRyZWYiOiI2MCJ9LCJQYWRkaW5nIjp7IiRyZWYiOiI2MSJ9LCJCYWNrZ3JvdW5kIjp7IiRpZCI6IjMxMyIsIkNvbG9yIjp7IiRpZCI6IjMxNCIsIkEiOjI1NSwiUiI6MTU2LCJHIjoxMDYsIkIiOjEwNn19LCJJc1Zpc2libGUiOnRydWUsIldpZHRoIjoxMi4wLCJIZWlnaHQiOjE0LjAsIkJvcmRlclN0eWxlIjp7IiRpZCI6IjMxNSIsIkxpbmVDb2xvciI6eyIkcmVmIjoiNjMifSwiTGluZVdlaWdodCI6MC4wLCJMaW5lVHlwZSI6MCwiUGFyZW50U3R5bGUiOnsiJHJlZiI6IjYyIn19LCJQYXJlbnRTdHlsZSI6eyIkcmVmIjoiNTkifX0sIlRpdGxlU3R5bGUiOnsiJGlkIjoiMzE2IiwiRm9udFNldHRpbmdzIjp7IiRpZCI6IjMxN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E4IiwiTGluZUNvbG9yIjpudWxsLCJMaW5lV2VpZ2h0IjowLjAsIkxpbmVUeXBlIjowLCJQYXJlbnRTdHlsZSI6bnVsbH0sIlBhcmVudFN0eWxlIjp7IiRyZWYiOiI2NSJ9fSwiRGF0ZVN0eWxlIjp7IiRpZCI6IjMxOSIsIkZvbnRTZXR0aW5ncyI6eyIkaWQiOiIzMjAiLCJGb250U2l6ZSI6MTAsIkZvbnROYW1lIjoiQ2FsaWJyaSIsIklzQm9sZCI6ZmFsc2UsIklzSXRhbGljIjpmYWxzZSwiSXNVbmRlcmxpbmVkIjpmYWxzZSwiUGFyZW50U3R5bGUiOnsiJHJlZiI6IjczIn19LCJBdXRvU2l6ZSI6MCwiRm9yZWdyb3VuZCI6eyIkaWQiOiIzMjEiLCJDb2xvciI6eyIkaWQiOiIzMjI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MjMiLCJMaW5lQ29sb3IiOm51bGwsIkxpbmVXZWlnaHQiOjAuMCwiTGluZVR5cGUiOjAsIlBhcmVudFN0eWxlIjpudWxsfSwiUGFyZW50U3R5bGUiOnsiJHJlZiI6IjcyIn19LCJEYXRlRm9ybWF0Ijp7IiRpZCI6IjMyNCIsIkZvcm1hdFN0cmluZyI6Ik0tZC15eXl5IiwiU2VwYXJhdG9yIjoiLSIsIlVzZUludGVybmF0aW9uYWxEYXRlRm9ybWF0IjpmYWxzZX0sIklzVmlzaWJsZSI6dHJ1ZSwiUGFyZW50U3R5bGUiOnsiJHJlZiI6IjUzIn19LCJQb3NpdGlvbiI6eyIkaWQiOiIzMjUiLCJSYXRpbyI6MC4wLCJJc0N1c3RvbSI6ZmFsc2V9LCJJZCI6ImUyODRjOGMzLWY0YTMtNDQ0NC05YjdiLTlkYmZhZWYwZmRhOCIsIlRpdGxlIjoiRW50ZXIgeW91ciBtaWxlc3RvbmUgaGVyZSIsIk5vdGUiOm51bGwsIkh5cGVybGluayI6bnVsbCwiSXNDaGFuZ2VkIjpmYWxzZSwiSXNOZXciOmZhbHNlfSx7IiRpZCI6IjMyNiIsIkRhdGUiOiIyMDE2LTA3LTE0VDIzOjU5OjU5Ljk5OVoiLCJTdHlsZSI6eyIkaWQiOiIzMjciLCJTaGFwZSI6NywiQ29ubmVjdG9yTWFyZ2luIjp7IiRyZWYiOiI1NCJ9LCJDb25uZWN0b3JTdHlsZSI6eyIkaWQiOiIzMjgiLCJMaW5lQ29sb3IiOnsiJGlkIjoiMzI5IiwiJHR5cGUiOiJOTFJFLkNvbW1vbi5Eb20uU29saWRDb2xvckJydXNoLCBOTFJFLkNvbW1vbiIsIkNvbG9yIjp7IiRpZCI6IjMzMCIsIkEiOjI1NSwiUiI6MjM2LCJHIjoxMTIsIkIiOjIyfX0sIkxpbmVXZWlnaHQiOjEuMCwiTGluZVR5cGUiOjAsIlBhcmVudFN0eWxlIjp7IiRyZWYiOiI1NSJ9fSwiSXNCZWxvd1RpbWViYW5kIjpmYWxzZSwiSGlkZURhdGUiOmZhbHNlLCJTaGFwZVNpemUiOjAsIlNwYWNpbmciOjIuMCwiUGFkZGluZyI6eyIkcmVmIjoiNTgifSwiU2hhcGVTdHlsZSI6eyIkaWQiOiIzMzEiLCJNYXJnaW4iOnsiJHJlZiI6IjYwIn0sIlBhZGRpbmciOnsiJHJlZiI6IjYxIn0sIkJhY2tncm91bmQiOnsiJHJlZiI6IjMyOSJ9LCJJc1Zpc2libGUiOnRydWUsIldpZHRoIjoxMi4wLCJIZWlnaHQiOjE0LjAsIkJvcmRlclN0eWxlIjp7IiRpZCI6IjMzMiIsIkxpbmVDb2xvciI6eyIkcmVmIjoiNjMifSwiTGluZVdlaWdodCI6MC4wLCJMaW5lVHlwZSI6MCwiUGFyZW50U3R5bGUiOnsiJHJlZiI6IjYyIn19LCJQYXJlbnRTdHlsZSI6eyIkcmVmIjoiNTkifX0sIlRpdGxlU3R5bGUiOnsiJGlkIjoiMzMzIiwiRm9udFNldHRpbmdzIjp7IiRpZCI6IjMzNCIsIkZvbnRTaXplIjoxMSwiRm9udE5hbWUiOiJDYWxpYnJpIiwiSXNCb2xkIjp0cnVlLCJJc0l0YWxpYyI6ZmFsc2UsIklzVW5kZXJsaW5lZCI6ZmFsc2UsIlBhcmVudFN0eWxlIjp7IiRyZWYiOiI2NiJ9fSwiQXV0b1NpemUiOjIsIkZvcmVncm91bmQiOnsiJHJlZiI6IjY3In0sIk1heFdpZHRoIjo4OS41NzkzNjg1OTEzMDg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MzUiLCJMaW5lQ29sb3IiOm51bGwsIkxpbmVXZWlnaHQiOjAuMCwiTGluZVR5cGUiOjAsIlBhcmVudFN0eWxlIjpudWxsfSwiUGFyZW50U3R5bGUiOnsiJHJlZiI6IjY1In19LCJEYXRlU3R5bGUiOnsiJGlkIjoiMzM2IiwiRm9udFNldHRpbmdzIjp7IiRpZCI6IjMzNyIsIkZvbnRTaXplIjoxMCwiRm9udE5hbWUiOiJDYWxpYnJpIiwiSXNCb2xkIjpmYWxzZSwiSXNJdGFsaWMiOmZhbHNlLCJJc1VuZGVybGluZWQiOmZhbHNlLCJQYXJlbnRTdHlsZSI6eyIkcmVmIjoiNzMifX0sIkF1dG9TaXplIjowLCJGb3JlZ3JvdW5kIjp7IiRpZCI6IjMzOCIsIkNvbG9yIjp7IiRpZCI6IjMzOSIsIkEiOjI1NSwiUiI6MjM2LCJHIjoxMTIsIkIiOjI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QwIiwiTGluZUNvbG9yIjpudWxsLCJMaW5lV2VpZ2h0IjowLjAsIkxpbmVUeXBlIjowLCJQYXJlbnRTdHlsZSI6bnVsbH0sIlBhcmVudFN0eWxlIjp7IiRyZWYiOiI3MiJ9fSwiRGF0ZUZvcm1hdCI6eyIkaWQiOiIzNDEiLCJGb3JtYXRTdHJpbmciOiJNLWQteXl5eSIsIlNlcGFyYXRvciI6Ii0iLCJVc2VJbnRlcm5hdGlvbmFsRGF0ZUZvcm1hdCI6ZmFsc2V9LCJJc1Zpc2libGUiOnRydWUsIlBhcmVudFN0eWxlIjp7IiRyZWYiOiI1MyJ9fSwiUG9zaXRpb24iOnsiJGlkIjoiMzQyIiwiUmF0aW8iOjAuMCwiSXNDdXN0b20iOmZhbHNlfSwiSWQiOiJhNzJhMWU4My1mNDIzLTRmOWItOWY3Ny1hMTVkMjMxM2U2ZGMiLCJUaXRsZSI6IkVudGVyIHlvdXIgbWlsZXN0b25lIGhlcmUiLCJOb3RlIjpudWxsLCJIeXBlcmxpbmsiOm51bGwsIklzQ2hhbmdlZCI6ZmFsc2UsIklzTmV3IjpmYWxzZX1dLCJUYXNrcyI6W10sIlNldHRpbmdzIjp7IiRpZCI6IjM0MyIsIkltcGFPcHRpb25zIjp7IiRpZCI6IjM0NC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X0="/>
  <p:tag name="__MASTER" val="__part_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QaGFzZXMiLCJJc1RlbXBsYXRlIjpmYWxzZSwiVmVyc2lvbiI6eyIkaWQiOiIyIiwiVmVyc2lvbiI6IjMuMC4xIiwiT3JpZ2luYWxBc3NlbWJseVZlcnNpb24iOiIzLjAxLjAyLjAwIiwiRWRpdGlvbiI6IlBsdXMiLCJJc1BsdXNFZGl0aW9uIjp0cnV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NTYsIkIiOjI4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NCwiRm9udE5hbWUiOiJDYWxpYnJpIiwiSXNCb2xkIjp0cnVlLCJJc0l0YWxpYyI6ZmFsc2UsIklzVW5kZXJsaW5lZCI6ZmFsc2UsIlBhcmVudFN0eWxlIjpudWxsfSwiQXV0b1NpemUiOjAsIkZvcmVncm91bmQiOnsiJGlkIjoiMTUiLCJDb2xvciI6eyIkaWQiOiIxNiIsIkEiOjI1NSwiUiI6NTcsIkciOjQ4LCJCIjo0Mn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nRydWUsIldpZHRoIjowLjAsIkhlaWdodCI6MC4wLCJCb3JkZXJTdHlsZSI6bnVsbCwiUGFyZW50U3R5bGUiOm51bGx9LCJMZWZ0RW5kQ2Fwc1N0eWxlIjp7IiRpZCI6IjIxIiwiRm9udFNldHRpbmdzIjp7IiRpZCI6IjIyIiwiRm9udFNpemUiOjE0LCJGb250TmFtZSI6IkNhbGlicmkiLCJJc0JvbGQiOnRydWUsIklzSXRhbGljIjpmYWxzZSwiSXNVbmRlcmxpbmVkIjpmYWxzZSwiUGFyZW50U3R5bGUiOm51bGx9LCJBdXRvU2l6ZSI6MCwiRm9yZWdyb3VuZCI6eyIkaWQiOiIyMyIsIkNvbG9yIjp7IiRpZCI6IjI0IiwiQSI6MjU1LCJSIjo1NywiRyI6NDgsIkIiOjQy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w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MiwiRm9udE5hbWUiOiJDYWxpYnJpIiwiSXNCb2xkIjp0cnV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EwLCJHIjoyMDQsIkIiOjIwMn19LCJBcHBlbmRZZWFyT25ZZWFyQ2hhbmdlIjp0cnVlLCJFbGFwc2VkVGltZUZvcm1hdCI6MSwiVG9kYXlNYXJrZXJQb3NpdGlvbiI6MywiUXVpY2tQb3NpdGlvbiI6MywiQWJzb2x1dGVQb3NpdGlvbiI6Mjk3LjAsIk1hcmdpbiI6eyIkaWQiOiI0OSIsIlRvcCI6MCwiTGVmdCI6MTAsIlJpZ2h0IjoxMCwiQm90dG9tIjowfSwiUGFkZGluZyI6eyIkaWQiOiI1MCIsIlRvcCI6MCwiTGVmdCI6MCwiUmlnaHQiOjAsIkJvdHRvbSI6MH0sIkJhY2tncm91bmQiOnsiJGlkIjoiNTEiLCJDb2xvciI6eyIkaWQiOiI1MiIsIkEiOjI1NSwiUiI6MTc4LCJHIjoxNzgsIkIiOjE3OH19LCJJc1Zpc2libGUiOnRydWUsIldpZHRoIjowLjAsIkhlaWdodCI6MC4wLCJCb3JkZXJTdHlsZSI6bnVsbCwiUGFyZW50U3R5bGUiOm51bGx9LCJEZWZhdWx0TWlsZXN0b25lU3R5bGUiOnsiJGlkIjoiNTMiLCJTaGFwZSI6Ny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CwiRyI6ODQsIkIiOjEw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tZC15eXl5IiwiU2VwYXJhdG9yIjoiLSIsIlVzZUludGVybmF0aW9uYWxEYXRlRm9ybWF0IjpmYWxzZX0sIklzVmlzaWJsZSI6dHJ1ZSwiUGFyZW50U3R5bGUiOm51bGx9LCJEZWZhdWx0VGFza1N0eWxlIjp7IiRpZCI6IjgwIiwiU2hhcGUiOjAsIlNoYXBlVGhpY2tuZXNzIjoy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csIkciOjEyNSwiQiI6ND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iwiRW5kRGF0ZVBvc2l0aW9uIjoyLCJUaXRsZVBvc2l0aW9uIjo0LCJEdXJhdGlvblBvc2l0aW9uIjo2LCJQZXJjZW50YWdlQ29tcGxldGVkUG9zaXRpb24iOjYsIlNwYWNpbmciOjUsIklzQmVsb3dUaW1lYmFuZCI6ZmFsc2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Iy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3MjAuMCwiTWF4SGVpZ2h0IjoiSW5maW5pdHkiLCJTbWFydEZvcmVncm91bmRJc0FjdGl2ZSI6dHJ1ZSwiSG9yaXpvbnRhbEFsaWdubWVudCI6MS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2OCwiRyI6ODQsIkIiOjEw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dHJ1ZX0sIlNjYWxlIjp7IiRpZCI6IjEyMiIsIlN0YXJ0RGF0ZSI6IjIwMTQtMTEtMTZUMjM6NTk6NTkuOTk5WiIsIkVuZERhdGUiOiIyMDE2LTA3LTE0VDIzOjU5OjU5Ljk5OVoiLCJGb3JtYXQiOiJNTSIsIlR5cGUiOjMsIkF1dG9EYXRlUmFuZ2UiOnRydWUsIldvcmtpbmdEYXlzIjozMSwiVG9kYXlNYXJrZXJUZXh0IjoiVG9kYXkiLCJBdXRvU2NhbGVUeXBlIjpmYWxzZX0sIk1pbGVzdG9uZXMiOlt7IiRpZCI6IjEyMyIsIkRhdGUiOiIyMDE0LTExLTE2VDIzOjU5OjU5Ljk5OVoiLCJTdHlsZSI6eyIkaWQiOiIxMjQiLCJTaGFwZSI6NywiQ29ubmVjdG9yTWFyZ2luIjp7IiRyZWYiOiI1NCJ9LCJDb25uZWN0b3JTdHlsZSI6eyIkaWQiOiIxMjUiLCJMaW5lQ29sb3IiOnsiJGlkIjoiMTI2IiwiJHR5cGUiOiJOTFJFLkNvbW1vbi5Eb20uU29saWRDb2xvckJydXNoLCBOTFJFLkNvbW1vbiIsIkNvbG9yIjp7IiRpZCI6IjEyNyIsIkEiOjg5LCJSIjoyMzAsIkciOjcyLCJCIjozNX19LCJMaW5lV2VpZ2h0IjoxLjAsIkxpbmVUeXBlIjowLCJQYXJlbnRTdHlsZSI6eyIkcmVmIjoiNTUifX0sIklzQmVsb3dUaW1lYmFuZCI6ZmFsc2UsIkhpZGVEYXRlIjpmYWxzZSwiU2hhcGVTaXplIjowLCJTcGFjaW5nIjoyLjAsIlBhZGRpbmciOnsiJHJlZiI6IjU4In0sIlNoYXBlU3R5bGUiOnsiJGlkIjoiMTI4IiwiTWFyZ2luIjp7IiRyZWYiOiI2MCJ9LCJQYWRkaW5nIjp7IiRyZWYiOiI2MSJ9LCJCYWNrZ3JvdW5kIjp7IiRpZCI6IjEyOSIsIkNvbG9yIjp7IiRpZCI6IjEzMCIsIkEiOjI1NSwiUiI6MjMwLCJHIjo3MiwiQiI6MzV9fSwiSXNWaXNpYmxlIjp0cnVlLCJXaWR0aCI6MTIuMCwiSGVpZ2h0IjoxNC4wLCJCb3JkZXJTdHlsZSI6eyIkaWQiOiIxMzEiLCJMaW5lQ29sb3IiOnsiJHJlZiI6IjYzIn0sIkxpbmVXZWlnaHQiOjAuMCwiTGluZVR5cGUiOjAsIlBhcmVudFN0eWxlIjp7IiRyZWYiOiI2MiJ9fSwiUGFyZW50U3R5bGUiOnsiJHJlZiI6IjU5In19LCJUaXRsZVN0eWxlIjp7IiRpZCI6IjEzMiIsIkZvbnRTZXR0aW5ncyI6eyIkaWQiOiIxMz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kNhbGlicmkiLCJJc0JvbGQiOmZhbHNlLCJJc0l0YWxpYyI6ZmFsc2UsIklzVW5kZXJsaW5lZCI6ZmFsc2UsIlBhcmVudFN0eWxlIjp7IiRyZWYiOiI3MyJ9fSwiQXV0b1NpemUiOjAsIkZvcmVncm91bmQiOnsiJGlkIjoiMTM3IiwiQ29sb3IiOnsiJGlkIjoiMTM4IiwiQSI6MjU1LCJSIjoyMzAsIkciOjcyLCJCIjozNX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OSIsIkxpbmVDb2xvciI6bnVsbCwiTGluZVdlaWdodCI6MC4wLCJMaW5lVHlwZSI6MCwiUGFyZW50U3R5bGUiOm51bGx9LCJQYXJlbnRTdHlsZSI6eyIkcmVmIjoiNzIifX0sIkRhdGVGb3JtYXQiOnsiJGlkIjoiMTQwIiwiRm9ybWF0U3RyaW5nIjoiTS1kLXl5eXkiLCJTZXBhcmF0b3IiOiItIiwiVXNlSW50ZXJuYXRpb25hbERhdGVGb3JtYXQiOmZhbHNlfSwiSXNWaXNpYmxlIjp0cnVlLCJQYXJlbnRTdHlsZSI6eyIkcmVmIjoiNTMifX0sIlBvc2l0aW9uIjp7IiRpZCI6IjE0MSIsIlJhdGlvIjowLjAsIklzQ3VzdG9tIjpmYWxzZX0sIklkIjoiNDc0ZDI5NzEtOThkNS00MjVjLTk0ODctZTlhYmRjNDAxZDhkIiwiVGl0bGUiOiJFbnRlciB5b3VyIG1pbGVzdG9uZSBoZXJlIiwiTm90ZSI6bnVsbCwiSHlwZXJsaW5rIjpudWxsLCJJc0NoYW5nZWQiOmZhbHNlLCJJc05ldyI6ZmFsc2V9LHsiJGlkIjoiMTQyIiwiRGF0ZSI6IjIwMTUtMDItMDFUMjM6NTk6NTkuOTk5WiIsIlN0eWxlIjp7IiRpZCI6IjE0MyIsIlNoYXBlIjozLCJDb25uZWN0b3JNYXJnaW4iOnsiJHJlZiI6IjU0In0sIkNvbm5lY3RvclN0eWxlIjp7IiRpZCI6IjE0NCIsIkxpbmVDb2xvciI6eyIkaWQiOiIxNDUiLCIkdHlwZSI6Ik5MUkUuQ29tbW9uLkRvbS5Tb2xpZENvbG9yQnJ1c2gsIE5MUkUuQ29tbW9uIiwiQ29sb3IiOnsiJGlkIjoiMTQ2IiwiQSI6MjU1LCJSIjoyNTUsIkciOjIwMiwiQiI6OH19LCJMaW5lV2VpZ2h0IjoxLjAsIkxpbmVUeXBlIjowLCJQYXJlbnRTdHlsZSI6eyIkcmVmIjoiNTUifX0sIklzQmVsb3dUaW1lYmFuZCI6ZmFsc2UsIkhpZGVEYXRlIjpmYWxzZSwiU2hhcGVTaXplIjowLCJTcGFjaW5nIjoyLjAsIlBhZGRpbmciOnsiJHJlZiI6IjU4In0sIlNoYXBlU3R5bGUiOnsiJGlkIjoiMTQ3IiwiTWFyZ2luIjp7IiRyZWYiOiI2MCJ9LCJQYWRkaW5nIjp7IiRyZWYiOiI2MSJ9LCJCYWNrZ3JvdW5kIjp7IiRpZCI6IjE0OCIsIkNvbG9yIjp7IiRpZCI6IjE0OSIsIkEiOjI1NSwiUiI6MjMwLCJHIjo3MiwiQiI6MzV9fSwiSXNWaXNpYmxlIjp0cnVlLCJXaWR0aCI6MTIuMCwiSGVpZ2h0IjoxNC4wLCJCb3JkZXJTdHlsZSI6eyIkaWQiOiIxNTAiLCJMaW5lQ29sb3IiOnsiJHJlZiI6IjYzIn0sIkxpbmVXZWlnaHQiOjAuMCwiTGluZVR5cGUiOjAsIlBhcmVudFN0eWxlIjp7IiRyZWYiOiI2MiJ9fSwiUGFyZW50U3R5bGUiOnsiJHJlZiI6IjU5In19LCJUaXRsZVN0eWxlIjp7IiRpZCI6IjE1MSIsIkZvbnRTZXR0aW5ncyI6eyIkaWQiOiIxNTI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NhbGlicmkiLCJJc0JvbGQiOmZhbHNlLCJJc0l0YWxpYyI6ZmFsc2UsIklzVW5kZXJsaW5lZCI6ZmFsc2UsIlBhcmVudFN0eWxlIjp7IiRyZWYiOiI3MyJ9fSwiQXV0b1NpemUiOjAsIkZvcmVncm91bmQiOnsiJGlkIjoiMTU2IiwiQ29sb3IiOnsiJGlkIjoiMTU3IiwiQSI6MjU1LCJSIjoxOTcsIkciOjE1NSwiQiI6MH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OCIsIkxpbmVDb2xvciI6bnVsbCwiTGluZVdlaWdodCI6MC4wLCJMaW5lVHlwZSI6MCwiUGFyZW50U3R5bGUiOm51bGx9LCJQYXJlbnRTdHlsZSI6eyIkcmVmIjoiNzIifX0sIkRhdGVGb3JtYXQiOnsiJGlkIjoiMTU5IiwiRm9ybWF0U3RyaW5nIjoiTS1kLXl5eXkiLCJTZXBhcmF0b3IiOiItIiwiVXNlSW50ZXJuYXRpb25hbERhdGVGb3JtYXQiOmZhbHNlfSwiSXNWaXNpYmxlIjp0cnVlLCJQYXJlbnRTdHlsZSI6eyIkcmVmIjoiNTMifX0sIlBvc2l0aW9uIjp7IiRpZCI6IjE2MCIsIlJhdGlvIjowLjAsIklzQ3VzdG9tIjpmYWxzZX0sIklkIjoiMDU3ZDMzMzktYzg3OS00NDRlLTk3MjQtYzliYmI2NmQ1ZmEyIiwiVGl0bGUiOiJFbnRlciB5b3VyIG1pbGVzdG9uZSBoZXJlIiwiTm90ZSI6bnVsbCwiSHlwZXJsaW5rIjpudWxsLCJJc0NoYW5nZWQiOmZhbHNlLCJJc05ldyI6ZmFsc2V9LHsiJGlkIjoiMTYxIiwiRGF0ZSI6IjIwMTUtMDQtMjlUMjM6NTk6NTkuOTk5WiIsIlN0eWxlIjp7IiRpZCI6IjE2MiIsIlNoYXBlIjo3LCJDb25uZWN0b3JNYXJnaW4iOnsiJHJlZiI6IjU0In0sIkNvbm5lY3RvclN0eWxlIjp7IiRpZCI6IjE2MyIsIkxpbmVDb2xvciI6eyIkaWQiOiIxNjQiLCIkdHlwZSI6Ik5MUkUuQ29tbW9uLkRvbS5Tb2xpZENvbG9yQnJ1c2gsIE5MUkUuQ29tbW9uIiwiQ29sb3IiOnsiJGlkIjoiMTY1IiwiQSI6MjU1LCJSIjoyNDgsIkciOjE0NywiQiI6Mjl9fSwiTGluZVdlaWdodCI6MS4wLCJMaW5lVHlwZSI6MCwiUGFyZW50U3R5bGUiOnsiJHJlZiI6IjU1In19LCJJc0JlbG93VGltZWJhbmQiOmZhbHNlLCJIaWRlRGF0ZSI6ZmFsc2UsIlNoYXBlU2l6ZSI6MCwiU3BhY2luZyI6Mi4wLCJQYWRkaW5nIjp7IiRyZWYiOiI1OCJ9LCJTaGFwZVN0eWxlIjp7IiRpZCI6IjE2NiIsIk1hcmdpbiI6eyIkcmVmIjoiNjAifSwiUGFkZGluZyI6eyIkcmVmIjoiNjEifSwiQmFja2dyb3VuZCI6eyIkcmVmIjoiMTY0In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AiLCJMaW5lQ29sb3IiOm51bGwsIkxpbmVXZWlnaHQiOjAuMCwiTGluZVR5cGUiOjAsIlBhcmVudFN0eWxlIjpudWxsfSwiUGFyZW50U3R5bGUiOnsiJHJlZiI6IjY1In19LCJEYXRlU3R5bGUiOnsiJGlkIjoiMTcxIiwiRm9udFNldHRpbmdzIjp7IiRpZCI6IjE3MiIsIkZvbnRTaXplIjoxMCwiRm9udE5hbWUiOiJDYWxpYnJpIiwiSXNCb2xkIjpmYWxzZSwiSXNJdGFsaWMiOmZhbHNlLCJJc1VuZGVybGluZWQiOmZhbHNlLCJQYXJlbnRTdHlsZSI6eyIkcmVmIjoiNzMifX0sIkF1dG9TaXplIjowLCJGb3JlZ3JvdW5kIjp7IiRpZCI6IjE3MyIsIkNvbG9yIjp7IiRpZCI6IjE3NC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c1IiwiTGluZUNvbG9yIjpudWxsLCJMaW5lV2VpZ2h0IjowLjAsIkxpbmVUeXBlIjowLCJQYXJlbnRTdHlsZSI6bnVsbH0sIlBhcmVudFN0eWxlIjp7IiRyZWYiOiI3MiJ9fSwiRGF0ZUZvcm1hdCI6eyIkaWQiOiIxNzYiLCJGb3JtYXRTdHJpbmciOiJNLWQteXl5eSIsIlNlcGFyYXRvciI6Ii0iLCJVc2VJbnRlcm5hdGlvbmFsRGF0ZUZvcm1hdCI6ZmFsc2V9LCJJc1Zpc2libGUiOnRydWUsIlBhcmVudFN0eWxlIjp7IiRyZWYiOiI1MyJ9fSwiUG9zaXRpb24iOnsiJGlkIjoiMTc3IiwiUmF0aW8iOjAuMCwiSXNDdXN0b20iOmZhbHNlfSwiSWQiOiIyM2FiZTY0My1kNzY2LTRjMTYtYTg3ZC0wOTkzODc2Y2IzMGEiLCJUaXRsZSI6IkVudGVyIHlvdXIgbWlsZXN0b25lIGhlcmUiLCJOb3RlIjpudWxsLCJIeXBlcmxpbmsiOm51bGwsIklzQ2hhbmdlZCI6ZmFsc2UsIklzTmV3IjpmYWxzZX0seyIkaWQiOiIxNzgiLCJEYXRlIjoiMjAxNS0wNi0xN1QyMzo1OTo1OS45OTlaIiwiU3R5bGUiOnsiJGlkIjoiMTc5IiwiU2hhcGUiOjcsIkNvbm5lY3Rvck1hcmdpbiI6eyIkcmVmIjoiNTQifSwiQ29ubmVjdG9yU3R5bGUiOnsiJGlkIjoiMTgwIiwiTGluZUNvbG9yIjp7IiRpZCI6IjE4MSIsIiR0eXBlIjoiTkxSRS5Db21tb24uRG9tLlNvbGlkQ29sb3JCcnVzaCwgTkxSRS5Db21tb24iLCJDb2xvciI6eyIkaWQiOiIxODIiLCJBIjoyNTUsIlIiOjIwNiwiRyI6MTQxLCJCIjo2Mn19LCJMaW5lV2VpZ2h0IjoxLjAsIkxpbmVUeXBlIjowLCJQYXJlbnRTdHlsZSI6eyIkcmVmIjoiNTUifX0sIklzQmVsb3dUaW1lYmFuZCI6ZmFsc2UsIkhpZGVEYXRlIjpmYWxzZSwiU2hhcGVTaXplIjowLCJTcGFjaW5nIjoyLjAsIlBhZGRpbmciOnsiJHJlZiI6IjU4In0sIlNoYXBlU3R5bGUiOnsiJGlkIjoiMTgzIiwiTWFyZ2luIjp7IiRyZWYiOiI2MCJ9LCJQYWRkaW5nIjp7IiRyZWYiOiI2MSJ9LCJCYWNrZ3JvdW5kIjp7IiRpZCI6IjE4NCIsIkNvbG9yIjp7IiRpZCI6IjE4NSIsIkEiOjI1NSwiUiI6MTU2LCJHIjoxMDYsIkIiOjEwNn19LCJJc1Zpc2libGUiOnRydWUsIldpZHRoIjoxMi4wLCJIZWlnaHQiOjE0LjAsIkJvcmRlclN0eWxlIjp7IiRpZCI6IjE4NiIsIkxpbmVDb2xvciI6eyIkcmVmIjoiNjMifSwiTGluZVdlaWdodCI6MC4wLCJMaW5lVHlwZSI6MCwiUGFyZW50U3R5bGUiOnsiJHJlZiI6IjYyIn19LCJQYXJlbnRTdHlsZSI6eyIkcmVmIjoiNTkifX0sIlRpdGxlU3R5bGUiOnsiJGlkIjoiMTg3IiwiRm9udFNldHRpbmdzIjp7IiRpZCI6IjE4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g5IiwiTGluZUNvbG9yIjpudWxsLCJMaW5lV2VpZ2h0IjowLjAsIkxpbmVUeXBlIjowLCJQYXJlbnRTdHlsZSI6bnVsbH0sIlBhcmVudFN0eWxlIjp7IiRyZWYiOiI2NSJ9fSwiRGF0ZVN0eWxlIjp7IiRpZCI6IjE5MCIsIkZvbnRTZXR0aW5ncyI6eyIkaWQiOiIxOTEiLCJGb250U2l6ZSI6MTAsIkZvbnROYW1lIjoiQ2FsaWJyaSIsIklzQm9sZCI6ZmFsc2UsIklzSXRhbGljIjpmYWxzZSwiSXNVbmRlcmxpbmVkIjpmYWxzZSwiUGFyZW50U3R5bGUiOnsiJHJlZiI6IjczIn19LCJBdXRvU2l6ZSI6MCwiRm9yZWdyb3VuZCI6eyIkaWQiOiIxOTIiLCJDb2xvciI6eyIkaWQiOiIxOTM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QiLCJMaW5lQ29sb3IiOm51bGwsIkxpbmVXZWlnaHQiOjAuMCwiTGluZVR5cGUiOjAsIlBhcmVudFN0eWxlIjpudWxsfSwiUGFyZW50U3R5bGUiOnsiJHJlZiI6IjcyIn19LCJEYXRlRm9ybWF0Ijp7IiRpZCI6IjE5NSIsIkZvcm1hdFN0cmluZyI6Ik0tZC15eXl5IiwiU2VwYXJhdG9yIjoiLSIsIlVzZUludGVybmF0aW9uYWxEYXRlRm9ybWF0IjpmYWxzZX0sIklzVmlzaWJsZSI6dHJ1ZSwiUGFyZW50U3R5bGUiOnsiJHJlZiI6IjUzIn19LCJQb3NpdGlvbiI6eyIkaWQiOiIxOTYiLCJSYXRpbyI6MC4wLCJJc0N1c3RvbSI6ZmFsc2V9LCJJZCI6ImUxYzdjZjg0LWM1ODktNDdlMi05ZDM5LWI4YWU2MGY0NTQ5OCIsIlRpdGxlIjoiRW50ZXIgeW91ciBtaWxlc3RvbmUgaGVyZSIsIk5vdGUiOm51bGwsIkh5cGVybGluayI6bnVsbCwiSXNDaGFuZ2VkIjpmYWxzZSwiSXNOZXciOmZhbHNlfSx7IiRpZCI6IjE5NyIsIkRhdGUiOiIyMDE1LTA4LTA1VDIzOjU5OjU5Ljk5OVoiLCJTdHlsZSI6eyIkaWQiOiIxOTgiLCJTaGFwZSI6MTIsIkNvbm5lY3Rvck1hcmdpbiI6eyIkcmVmIjoiNTQifSwiQ29ubmVjdG9yU3R5bGUiOnsiJGlkIjoiMTk5IiwiTGluZUNvbG9yIjp7IiRpZCI6IjIwMCIsIiR0eXBlIjoiTkxSRS5Db21tb24uRG9tLlNvbGlkQ29sb3JCcnVzaCwgTkxSRS5Db21tb24iLCJDb2xvciI6eyIkaWQiOiIyMDEiLCJBIjoyNTUsIlIiOjIzNiwiRyI6MTEyLCJCIjoyMn19LCJMaW5lV2VpZ2h0IjoxLjAsIkxpbmVUeXBlIjowLCJQYXJlbnRTdHlsZSI6eyIkcmVmIjoiNTUifX0sIklzQmVsb3dUaW1lYmFuZCI6ZmFsc2UsIkhpZGVEYXRlIjpmYWxzZSwiU2hhcGVTaXplIjowLCJTcGFjaW5nIjoyLjAsIlBhZGRpbmciOnsiJHJlZiI6IjU4In0sIlNoYXBlU3R5bGUiOnsiJGlkIjoiMjAyIiwiTWFyZ2luIjp7IiRyZWYiOiI2MCJ9LCJQYWRkaW5nIjp7IiRyZWYiOiI2MSJ9LCJCYWNrZ3JvdW5kIjp7IiRpZCI6IjIwMyIsIkNvbG9yIjp7IiRpZCI6IjIwNCIsIkEiOjI1NSwiUiI6MjM2LCJHIjoxMTIsIkIiOjIyfX0sIklzVmlzaWJsZSI6dHJ1ZSwiV2lkdGgiOjEyLjAsIkhlaWdodCI6MTQuMCwiQm9yZGVyU3R5bGUiOnsiJGlkIjoiMjA1IiwiTGluZUNvbG9yIjp7IiRyZWYiOiI2MyJ9LCJMaW5lV2VpZ2h0IjowLjAsIkxpbmVUeXBlIjowLCJQYXJlbnRTdHlsZSI6eyIkcmVmIjoiNjIifX0sIlBhcmVudFN0eWxlIjp7IiRyZWYiOiI1OSJ9fSwiVGl0bGVTdHlsZSI6eyIkaWQiOiIyMDYiLCJGb250U2V0dGluZ3MiOnsiJGlkIjoiMjA3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giLCJMaW5lQ29sb3IiOm51bGwsIkxpbmVXZWlnaHQiOjAuMCwiTGluZVR5cGUiOjAsIlBhcmVudFN0eWxlIjpudWxsfSwiUGFyZW50U3R5bGUiOnsiJHJlZiI6IjY1In19LCJEYXRlU3R5bGUiOnsiJGlkIjoiMjA5IiwiRm9udFNldHRpbmdzIjp7IiRpZCI6IjIxMCIsIkZvbnRTaXplIjoxMCwiRm9udE5hbWUiOiJDYWxpYnJpIiwiSXNCb2xkIjpmYWxzZSwiSXNJdGFsaWMiOmZhbHNlLCJJc1VuZGVybGluZWQiOmZhbHNlLCJQYXJlbnRTdHlsZSI6eyIkcmVmIjoiNzMifX0sIkF1dG9TaXplIjowLCJGb3JlZ3JvdW5kIjp7IiRpZCI6IjIxMSIsIkNvbG9yIjp7IiRpZCI6IjIxMi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zIiwiTGluZUNvbG9yIjpudWxsLCJMaW5lV2VpZ2h0IjowLjAsIkxpbmVUeXBlIjowLCJQYXJlbnRTdHlsZSI6bnVsbH0sIlBhcmVudFN0eWxlIjp7IiRyZWYiOiI3MiJ9fSwiRGF0ZUZvcm1hdCI6eyIkaWQiOiIyMTQiLCJGb3JtYXRTdHJpbmciOiJNLWQteXl5eSIsIlNlcGFyYXRvciI6Ii0iLCJVc2VJbnRlcm5hdGlvbmFsRGF0ZUZvcm1hdCI6ZmFsc2V9LCJJc1Zpc2libGUiOnRydWUsIlBhcmVudFN0eWxlIjp7IiRyZWYiOiI1MyJ9fSwiUG9zaXRpb24iOnsiJGlkIjoiMjE1IiwiUmF0aW8iOjAuMCwiSXNDdXN0b20iOmZhbHNlfSwiSWQiOiJjY2ViYTgxZS0wMjY2LTQ1YWUtOWRlNS1jNjNhZTRhZDQ3NzgiLCJUaXRsZSI6IkVudGVyIHlvdXIgbWlsZXN0b25lIGhlcmUiLCJOb3RlIjpudWxsLCJIeXBlcmxpbmsiOm51bGwsIklzQ2hhbmdlZCI6ZmFsc2UsIklzTmV3IjpmYWxzZX0seyIkaWQiOiIyMTYiLCJEYXRlIjoiMjAxNS0xMC0yM1QyMzo1OTo1OS45OTlaIiwiU3R5bGUiOnsiJGlkIjoiMjE3IiwiU2hhcGUiOjYsIkNvbm5lY3Rvck1hcmdpbiI6eyIkcmVmIjoiNTQifSwiQ29ubmVjdG9yU3R5bGUiOnsiJGlkIjoiMjE4IiwiTGluZUNvbG9yIjp7IiRpZCI6IjIxOSIsIiR0eXBlIjoiTkxSRS5Db21tb24uRG9tLlNvbGlkQ29sb3JCcnVzaCwgTkxSRS5Db21tb24iLCJDb2xvciI6eyIkaWQiOiIyMjAiLCJBIjoyNTUsIlIiOjIzMCwiRyI6NzIsIkIiOjM1fX0sIkxpbmVXZWlnaHQiOjEuMCwiTGluZVR5cGUiOjAsIlBhcmVudFN0eWxlIjp7IiRyZWYiOiI1NSJ9fSwiSXNCZWxvd1RpbWViYW5kIjpmYWxzZSwiSGlkZURhdGUiOmZhbHNlLCJTaGFwZVNpemUiOjAsIlNwYWNpbmciOjIuMCwiUGFkZGluZyI6eyIkcmVmIjoiNTgifSwiU2hhcGVTdHlsZSI6eyIkaWQiOiIyMjEiLCJNYXJnaW4iOnsiJHJlZiI6IjYwIn0sIlBhZGRpbmciOnsiJHJlZiI6IjYxIn0sIkJhY2tncm91bmQiOnsiJGlkIjoiMjIyIiwiQ29sb3IiOnsiJGlkIjoiMjIzIiwiQSI6MjU1LCJSIjoyMzAsIkciOjcyLCJCIjozNX19LCJJc1Zpc2libGUiOnRydWUsIldpZHRoIjoxMi4wLCJIZWlnaHQiOjE0LjAsIkJvcmRlclN0eWxlIjp7IiRpZCI6IjIyNCIsIkxpbmVDb2xvciI6eyIkcmVmIjoiNjMifSwiTGluZVdlaWdodCI6MC4wLCJMaW5lVHlwZSI6MCwiUGFyZW50U3R5bGUiOnsiJHJlZiI6IjYyIn19LCJQYXJlbnRTdHlsZSI6eyIkcmVmIjoiNTkifX0sIlRpdGxlU3R5bGUiOnsiJGlkIjoiMjI1IiwiRm9udFNldHRpbmdzIjp7IiRpZCI6IjIyNi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3IiwiTGluZUNvbG9yIjpudWxsLCJMaW5lV2VpZ2h0IjowLjAsIkxpbmVUeXBlIjowLCJQYXJlbnRTdHlsZSI6bnVsbH0sIlBhcmVudFN0eWxlIjp7IiRyZWYiOiI2NSJ9fSwiRGF0ZVN0eWxlIjp7IiRpZCI6IjIyOCIsIkZvbnRTZXR0aW5ncyI6eyIkaWQiOiIyMjkiLCJGb250U2l6ZSI6MTAsIkZvbnROYW1lIjoiQ2FsaWJyaSIsIklzQm9sZCI6ZmFsc2UsIklzSXRhbGljIjpmYWxzZSwiSXNVbmRlcmxpbmVkIjpmYWxzZSwiUGFyZW50U3R5bGUiOnsiJHJlZiI6IjczIn19LCJBdXRvU2l6ZSI6MCwiRm9yZWdyb3VuZCI6eyIkaWQiOiIyMzAiLCJDb2xvciI6eyIkaWQiOiIyMzEiLCJBIjoyNTUsIlIiOjIzMCwiRyI6NzIsIkIiOjM1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MyIiwiTGluZUNvbG9yIjpudWxsLCJMaW5lV2VpZ2h0IjowLjAsIkxpbmVUeXBlIjowLCJQYXJlbnRTdHlsZSI6bnVsbH0sIlBhcmVudFN0eWxlIjp7IiRyZWYiOiI3MiJ9fSwiRGF0ZUZvcm1hdCI6eyIkaWQiOiIyMzMiLCJGb3JtYXRTdHJpbmciOiJNLWQteXl5eSIsIlNlcGFyYXRvciI6Ii0iLCJVc2VJbnRlcm5hdGlvbmFsRGF0ZUZvcm1hdCI6ZmFsc2V9LCJJc1Zpc2libGUiOnRydWUsIlBhcmVudFN0eWxlIjp7IiRyZWYiOiI1MyJ9fSwiUG9zaXRpb24iOnsiJGlkIjoiMjM0IiwiUmF0aW8iOjAuMCwiSXNDdXN0b20iOmZhbHNlfSwiSWQiOiJlYzVlNjhkMi00NjFlLTQ0YjEtYTY3YS0yZmFlNWRjYmFhMGYiLCJUaXRsZSI6IkVudGVyIHlvdXIgbWlsZXN0b25lIGhlcmUiLCJOb3RlIjpudWxsLCJIeXBlcmxpbmsiOm51bGwsIklzQ2hhbmdlZCI6ZmFsc2UsIklzTmV3IjpmYWxzZX0seyIkaWQiOiIyMzUiLCJEYXRlIjoiMjAxNS0xMS0xMVQyMzo1OTo1OS45OTlaIiwiU3R5bGUiOnsiJGlkIjoiMjM2IiwiU2hhcGUiOjYsIkNvbm5lY3Rvck1hcmdpbiI6eyIkcmVmIjoiNTQifSwiQ29ubmVjdG9yU3R5bGUiOnsiJGlkIjoiMjM3IiwiTGluZUNvbG9yIjp7IiRpZCI6IjIzOCIsIiR0eXBlIjoiTkxSRS5Db21tb24uRG9tLlNvbGlkQ29sb3JCcnVzaCwgTkxSRS5Db21tb24iLCJDb2xvciI6eyIkaWQiOiIyMzkiLCJBIjoyNTUsIlIiOjE1NiwiRyI6MTA2LCJCIjoxMDZ9fSwiTGluZVdlaWdodCI6MS4wLCJMaW5lVHlwZSI6MCwiUGFyZW50U3R5bGUiOnsiJHJlZiI6IjU1In19LCJJc0JlbG93VGltZWJhbmQiOmZhbHNlLCJIaWRlRGF0ZSI6ZmFsc2UsIlNoYXBlU2l6ZSI6MCwiU3BhY2luZyI6Mi4wLCJQYWRkaW5nIjp7IiRyZWYiOiI1OCJ9LCJTaGFwZVN0eWxlIjp7IiRpZCI6IjI0MCIsIk1hcmdpbiI6eyIkcmVmIjoiNjAifSwiUGFkZGluZyI6eyIkcmVmIjoiNjEifSwiQmFja2dyb3VuZCI6eyIkaWQiOiIyNDEiLCJDb2xvciI6eyIkaWQiOiIyNDIiLCJBIjoyNTUsIlIiOjE1NiwiRyI6MTA2LCJCIjoxMDZ9fSwiSXNWaXNpYmxlIjp0cnVlLCJXaWR0aCI6MTIuMCwiSGVpZ2h0IjoxNC4wLCJCb3JkZXJTdHlsZSI6eyIkaWQiOiIyNDMiLCJMaW5lQ29sb3IiOnsiJHJlZiI6IjYzIn0sIkxpbmVXZWlnaHQiOjAuMCwiTGluZVR5cGUiOjAsIlBhcmVudFN0eWxlIjp7IiRyZWYiOiI2MiJ9fSwiUGFyZW50U3R5bGUiOnsiJHJlZiI6IjU5In19LCJUaXRsZVN0eWxlIjp7IiRpZCI6IjI0NCIsIkZvbnRTZXR0aW5ncyI6eyIkaWQiOiIyNDU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0NiIsIkxpbmVDb2xvciI6bnVsbCwiTGluZVdlaWdodCI6MC4wLCJMaW5lVHlwZSI6MCwiUGFyZW50U3R5bGUiOm51bGx9LCJQYXJlbnRTdHlsZSI6eyIkcmVmIjoiNjUifX0sIkRhdGVTdHlsZSI6eyIkaWQiOiIyNDciLCJGb250U2V0dGluZ3MiOnsiJGlkIjoiMjQ4IiwiRm9udFNpemUiOjEwLCJGb250TmFtZSI6IkNhbGlicmkiLCJJc0JvbGQiOmZhbHNlLCJJc0l0YWxpYyI6ZmFsc2UsIklzVW5kZXJsaW5lZCI6ZmFsc2UsIlBhcmVudFN0eWxlIjp7IiRyZWYiOiI3MyJ9fSwiQXV0b1NpemUiOjAsIkZvcmVncm91bmQiOnsiJGlkIjoiMjQ5IiwiQ29sb3IiOnsiJGlkIjoiMjUwIiwiQSI6MjU1LCJSIjoxNTYsIkciOjEwNi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UxIiwiTGluZUNvbG9yIjpudWxsLCJMaW5lV2VpZ2h0IjowLjAsIkxpbmVUeXBlIjowLCJQYXJlbnRTdHlsZSI6bnVsbH0sIlBhcmVudFN0eWxlIjp7IiRyZWYiOiI3MiJ9fSwiRGF0ZUZvcm1hdCI6eyIkaWQiOiIyNTIiLCJGb3JtYXRTdHJpbmciOiJNLWQteXl5eSIsIlNlcGFyYXRvciI6Ii0iLCJVc2VJbnRlcm5hdGlvbmFsRGF0ZUZvcm1hdCI6ZmFsc2V9LCJJc1Zpc2libGUiOnRydWUsIlBhcmVudFN0eWxlIjp7IiRyZWYiOiI1MyJ9fSwiUG9zaXRpb24iOnsiJGlkIjoiMjUzIiwiUmF0aW8iOjAuMCwiSXNDdXN0b20iOmZhbHNlfSwiSWQiOiJhNmVjNGY0Ny03Yzc2LTRlZTQtYThjMC01MWMwNzc1YTg2YjAiLCJUaXRsZSI6IkVudGVyIHlvdXIgbWlsZXN0b25lIGhlcmUiLCJOb3RlIjpudWxsLCJIeXBlcmxpbmsiOm51bGwsIklzQ2hhbmdlZCI6ZmFsc2UsIklzTmV3IjpmYWxzZX0seyIkaWQiOiIyNTQiLCJEYXRlIjoiMjAxNS0xMi0wMVQyMzo1OTo1OS45OTlaIiwiU3R5bGUiOnsiJGlkIjoiMjU1IiwiU2hhcGUiOjYsIkNvbm5lY3Rvck1hcmdpbiI6eyIkcmVmIjoiNTQifSwiQ29ubmVjdG9yU3R5bGUiOnsiJGlkIjoiMjU2IiwiTGluZUNvbG9yIjp7IiRpZCI6IjI1NyIsIiR0eXBlIjoiTkxSRS5Db21tb24uRG9tLlNvbGlkQ29sb3JCcnVzaCwgTkxSRS5Db21tb24iLCJDb2xvciI6eyIkaWQiOiIyNTgiLCJBIjoyNTUsIlIiOjU3LCJHIjo0OCwiQiI6NDJ9fSwiTGluZVdlaWdodCI6MS4wLCJMaW5lVHlwZSI6MCwiUGFyZW50U3R5bGUiOnsiJHJlZiI6IjU1In19LCJJc0JlbG93VGltZWJhbmQiOmZhbHNlLCJIaWRlRGF0ZSI6ZmFsc2UsIlNoYXBlU2l6ZSI6MCwiU3BhY2luZyI6Mi4wLCJQYWRkaW5nIjp7IiRyZWYiOiI1OCJ9LCJTaGFwZVN0eWxlIjp7IiRpZCI6IjI1OSIsIk1hcmdpbiI6eyIkcmVmIjoiNjAifSwiUGFkZGluZyI6eyIkcmVmIjoiNjEifSwiQmFja2dyb3VuZCI6eyIkaWQiOiIyNjAiLCJDb2xvciI6eyIkaWQiOiIyNjEiLCJBIjoyNTUsIlIiOjU3LCJHIjo0OCwiQiI6NDJ9fSwiSXNWaXNpYmxlIjp0cnVlLCJXaWR0aCI6MTIuMCwiSGVpZ2h0IjoxNC4wLCJCb3JkZXJTdHlsZSI6eyIkaWQiOiIyNjIiLCJMaW5lQ29sb3IiOnsiJHJlZiI6IjYzIn0sIkxpbmVXZWlnaHQiOjAuMCwiTGluZVR5cGUiOjAsIlBhcmVudFN0eWxlIjp7IiRyZWYiOiI2MiJ9fSwiUGFyZW50U3R5bGUiOnsiJHJlZiI6IjU5In19LCJUaXRsZVN0eWxlIjp7IiRpZCI6IjI2MyIsIkZvbnRTZXR0aW5ncyI6eyIkaWQiOiIyNj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2NSIsIkxpbmVDb2xvciI6bnVsbCwiTGluZVdlaWdodCI6MC4wLCJMaW5lVHlwZSI6MCwiUGFyZW50U3R5bGUiOm51bGx9LCJQYXJlbnRTdHlsZSI6eyIkcmVmIjoiNjUifX0sIkRhdGVTdHlsZSI6eyIkaWQiOiIyNjYiLCJGb250U2V0dGluZ3MiOnsiJGlkIjoiMjY3IiwiRm9udFNpemUiOjEwLCJGb250TmFtZSI6IkNhbGlicmkiLCJJc0JvbGQiOmZhbHNlLCJJc0l0YWxpYyI6ZmFsc2UsIklzVW5kZXJsaW5lZCI6ZmFsc2UsIlBhcmVudFN0eWxlIjp7IiRyZWYiOiI3MyJ9fSwiQXV0b1NpemUiOjAsIkZvcmVncm91bmQiOnsiJGlkIjoiMjY4IiwiQ29sb3IiOnsiJGlkIjoiMjY5IiwiQSI6MjU1LCJSIjo1NywiRyI6NDgsIkIiOjQ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cwIiwiTGluZUNvbG9yIjpudWxsLCJMaW5lV2VpZ2h0IjowLjAsIkxpbmVUeXBlIjowLCJQYXJlbnRTdHlsZSI6bnVsbH0sIlBhcmVudFN0eWxlIjp7IiRyZWYiOiI3MiJ9fSwiRGF0ZUZvcm1hdCI6eyIkaWQiOiIyNzEiLCJGb3JtYXRTdHJpbmciOiJNLWQteXl5eSIsIlNlcGFyYXRvciI6Ii0iLCJVc2VJbnRlcm5hdGlvbmFsRGF0ZUZvcm1hdCI6ZmFsc2V9LCJJc1Zpc2libGUiOnRydWUsIlBhcmVudFN0eWxlIjp7IiRyZWYiOiI1MyJ9fSwiUG9zaXRpb24iOnsiJGlkIjoiMjcyIiwiUmF0aW8iOjAuMCwiSXNDdXN0b20iOmZhbHNlfSwiSWQiOiJmYzMyZGUyOC01NWRjLTQyN2QtYTdmMC1lMjk4ZjlmMDQyOWEiLCJUaXRsZSI6IkVudGVyIHlvdXIgbWlsZXN0b25lIGhlcmUiLCJOb3RlIjpudWxsLCJIeXBlcmxpbmsiOm51bGwsIklzQ2hhbmdlZCI6ZmFsc2UsIklzTmV3IjpmYWxzZX0seyIkaWQiOiIyNzMiLCJEYXRlIjoiMjAxNi0wMi0xN1QyMzo1OTo1OS45OTlaIiwiU3R5bGUiOnsiJGlkIjoiMjc0IiwiU2hhcGUiOjcsIkNvbm5lY3Rvck1hcmdpbiI6eyIkcmVmIjoiNTQifSwiQ29ubmVjdG9yU3R5bGUiOnsiJGlkIjoiMjc1IiwiTGluZUNvbG9yIjp7IiRpZCI6IjI3NiIsIiR0eXBlIjoiTkxSRS5Db21tb24uRG9tLlNvbGlkQ29sb3JCcnVzaCwgTkxSRS5Db21tb24iLCJDb2xvciI6eyIkaWQiOiIyNzciLCJBIjoyNTUsIlIiOjI1NSwiRyI6MjAyLCJCIjo4fX0sIkxpbmVXZWlnaHQiOjEuMCwiTGluZVR5cGUiOjAsIlBhcmVudFN0eWxlIjp7IiRyZWYiOiI1NSJ9fSwiSXNCZWxvd1RpbWViYW5kIjpmYWxzZSwiSGlkZURhdGUiOmZhbHNlLCJTaGFwZVNpemUiOjAsIlNwYWNpbmciOjIuMCwiUGFkZGluZyI6eyIkcmVmIjoiNTgifSwiU2hhcGVTdHlsZSI6eyIkaWQiOiIyNzgiLCJNYXJnaW4iOnsiJHJlZiI6IjYwIn0sIlBhZGRpbmciOnsiJHJlZiI6IjYxIn0sIkJhY2tncm91bmQiOnsiJHJlZiI6IjI3NiJ9LCJJc1Zpc2libGUiOnRydWUsIldpZHRoIjoxMi4wLCJIZWlnaHQiOjE0LjAsIkJvcmRlclN0eWxlIjp7IiRpZCI6IjI3OSIsIkxpbmVDb2xvciI6eyIkcmVmIjoiNjMifSwiTGluZVdlaWdodCI6MC4wLCJMaW5lVHlwZSI6MCwiUGFyZW50U3R5bGUiOnsiJHJlZiI6IjYyIn19LCJQYXJlbnRTdHlsZSI6eyIkcmVmIjoiNTkifX0sIlRpdGxlU3R5bGUiOnsiJGlkIjoiMjgwIiwiRm9udFNldHRpbmdzIjp7IiRpZCI6IjI4M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gyIiwiTGluZUNvbG9yIjpudWxsLCJMaW5lV2VpZ2h0IjowLjAsIkxpbmVUeXBlIjowLCJQYXJlbnRTdHlsZSI6bnVsbH0sIlBhcmVudFN0eWxlIjp7IiRyZWYiOiI2NSJ9fSwiRGF0ZVN0eWxlIjp7IiRpZCI6IjI4MyIsIkZvbnRTZXR0aW5ncyI6eyIkaWQiOiIyODQiLCJGb250U2l6ZSI6MTAsIkZvbnROYW1lIjoiQ2FsaWJyaSIsIklzQm9sZCI6ZmFsc2UsIklzSXRhbGljIjpmYWxzZSwiSXNVbmRlcmxpbmVkIjpmYWxzZSwiUGFyZW50U3R5bGUiOnsiJHJlZiI6IjczIn19LCJBdXRvU2l6ZSI6MCwiRm9yZWdyb3VuZCI6eyIkaWQiOiIyODUiLCJDb2xvciI6eyIkaWQiOiIyODYiLCJBIjoyNTUsIlIiOjE5NywiRyI6MTU1LCJCIjow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g3IiwiTGluZUNvbG9yIjpudWxsLCJMaW5lV2VpZ2h0IjowLjAsIkxpbmVUeXBlIjowLCJQYXJlbnRTdHlsZSI6bnVsbH0sIlBhcmVudFN0eWxlIjp7IiRyZWYiOiI3MiJ9fSwiRGF0ZUZvcm1hdCI6eyIkaWQiOiIyODgiLCJGb3JtYXRTdHJpbmciOiJNLWQteXl5eSIsIlNlcGFyYXRvciI6Ii0iLCJVc2VJbnRlcm5hdGlvbmFsRGF0ZUZvcm1hdCI6ZmFsc2V9LCJJc1Zpc2libGUiOnRydWUsIlBhcmVudFN0eWxlIjp7IiRyZWYiOiI1MyJ9fSwiUG9zaXRpb24iOnsiJGlkIjoiMjg5IiwiUmF0aW8iOjAuMCwiSXNDdXN0b20iOmZhbHNlfSwiSWQiOiIwNDI4ZWIzMS01NmQ4LTQ2NDItOTNmMi04YjhiZjkwNzIxZGMiLCJUaXRsZSI6IkVudGVyIHlvdXIgbWlsZXN0b25lIGhlcmUiLCJOb3RlIjpudWxsLCJIeXBlcmxpbmsiOm51bGwsIklzQ2hhbmdlZCI6ZmFsc2UsIklzTmV3IjpmYWxzZX0seyIkaWQiOiIyOTAiLCJEYXRlIjoiMjAxNi0wNC0wN1QyMzo1OTo1OS45OTlaIiwiU3R5bGUiOnsiJGlkIjoiMjkxIiwiU2hhcGUiOjcsIkNvbm5lY3Rvck1hcmdpbiI6eyIkcmVmIjoiNTQifSwiQ29ubmVjdG9yU3R5bGUiOnsiJGlkIjoiMjkyIiwiTGluZUNvbG9yIjp7IiRpZCI6IjI5MyIsIiR0eXBlIjoiTkxSRS5Db21tb24uRG9tLlNvbGlkQ29sb3JCcnVzaCwgTkxSRS5Db21tb24iLCJDb2xvciI6eyIkaWQiOiIyOTQiLCJBIjoyNTUsIlIiOjI0OCwiRyI6MTQ3LCJCIjoyOX19LCJMaW5lV2VpZ2h0IjoxLjAsIkxpbmVUeXBlIjowLCJQYXJlbnRTdHlsZSI6eyIkcmVmIjoiNTUifX0sIklzQmVsb3dUaW1lYmFuZCI6ZmFsc2UsIkhpZGVEYXRlIjpmYWxzZSwiU2hhcGVTaXplIjowLCJTcGFjaW5nIjoyLjAsIlBhZGRpbmciOnsiJHJlZiI6IjU4In0sIlNoYXBlU3R5bGUiOnsiJGlkIjoiMjk1IiwiTWFyZ2luIjp7IiRyZWYiOiI2MCJ9LCJQYWRkaW5nIjp7IiRyZWYiOiI2MSJ9LCJCYWNrZ3JvdW5kIjp7IiRyZWYiOiIyOTMifSwiSXNWaXNpYmxlIjp0cnVlLCJXaWR0aCI6MTIuMCwiSGVpZ2h0IjoxNC4wLCJCb3JkZXJTdHlsZSI6eyIkaWQiOiIyOTYiLCJMaW5lQ29sb3IiOnsiJHJlZiI6IjYzIn0sIkxpbmVXZWlnaHQiOjAuMCwiTGluZVR5cGUiOjAsIlBhcmVudFN0eWxlIjp7IiRyZWYiOiI2MiJ9fSwiUGFyZW50U3R5bGUiOnsiJHJlZiI6IjU5In19LCJUaXRsZVN0eWxlIjp7IiRpZCI6IjI5NyIsIkZvbnRTZXR0aW5ncyI6eyIkaWQiOiIyOTgiLCJGb250U2l6ZSI6MTEsIkZvbnROYW1lIjoiQ2FsaWJyaSIsIklzQm9sZCI6dHJ1ZSwiSXNJdGFsaWMiOmZhbHNlLCJJc1VuZGVybGluZWQiOmZhbHNlLCJQYXJlbnRTdHlsZSI6eyIkcmVmIjoiNjYifX0sIkF1dG9TaXplIjoyLCJGb3JlZ3JvdW5kIjp7IiRyZWYiOiI2NyJ9LCJNYXhXaWR0aCI6NzguMDAxNjU1NTc4NjEzMjgx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TkiLCJMaW5lQ29sb3IiOm51bGwsIkxpbmVXZWlnaHQiOjAuMCwiTGluZVR5cGUiOjAsIlBhcmVudFN0eWxlIjpudWxsfSwiUGFyZW50U3R5bGUiOnsiJHJlZiI6IjY1In19LCJEYXRlU3R5bGUiOnsiJGlkIjoiMzAwIiwiRm9udFNldHRpbmdzIjp7IiRpZCI6IjMwMSIsIkZvbnRTaXplIjoxMCwiRm9udE5hbWUiOiJDYWxpYnJpIiwiSXNCb2xkIjpmYWxzZSwiSXNJdGFsaWMiOmZhbHNlLCJJc1VuZGVybGluZWQiOmZhbHNlLCJQYXJlbnRTdHlsZSI6eyIkcmVmIjoiNzMifX0sIkF1dG9TaXplIjowLCJGb3JlZ3JvdW5kIjp7IiRpZCI6IjMwMiIsIkNvbG9yIjp7IiRpZCI6IjMwMy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A0IiwiTGluZUNvbG9yIjpudWxsLCJMaW5lV2VpZ2h0IjowLjAsIkxpbmVUeXBlIjowLCJQYXJlbnRTdHlsZSI6bnVsbH0sIlBhcmVudFN0eWxlIjp7IiRyZWYiOiI3MiJ9fSwiRGF0ZUZvcm1hdCI6eyIkaWQiOiIzMDUiLCJGb3JtYXRTdHJpbmciOiJNLWQteXl5eSIsIlNlcGFyYXRvciI6Ii0iLCJVc2VJbnRlcm5hdGlvbmFsRGF0ZUZvcm1hdCI6ZmFsc2V9LCJJc1Zpc2libGUiOnRydWUsIlBhcmVudFN0eWxlIjp7IiRyZWYiOiI1MyJ9fSwiUG9zaXRpb24iOnsiJGlkIjoiMzA2IiwiUmF0aW8iOjAuMjIzOTExNDgzMTk5NTA4MSwiSXNDdXN0b20iOnRydWV9LCJJZCI6IjEwMjNmOWNmLThlNzItNGRlNS04YWJkLTY2MDA5MGZmZGE5OCIsIlRpdGxlIjoiRW50ZXIgeW91ciBtaWxlc3RvbmUgaGVyZSIsIk5vdGUiOm51bGwsIkh5cGVybGluayI6bnVsbCwiSXNDaGFuZ2VkIjpmYWxzZSwiSXNOZXciOmZhbHNlfSx7IiRpZCI6IjMwNyIsIkRhdGUiOiIyMDE2LTA1LTI2VDIzOjU5OjU5Ljk5OVoiLCJTdHlsZSI6eyIkaWQiOiIzMDgiLCJTaGFwZSI6NywiQ29ubmVjdG9yTWFyZ2luIjp7IiRyZWYiOiI1NCJ9LCJDb25uZWN0b3JTdHlsZSI6eyIkaWQiOiIzMDkiLCJMaW5lQ29sb3IiOnsiJGlkIjoiMzEwIiwiJHR5cGUiOiJOTFJFLkNvbW1vbi5Eb20uU29saWRDb2xvckJydXNoLCBOTFJFLkNvbW1vbiIsIkNvbG9yIjp7IiRpZCI6IjMxMSIsIkEiOjI1NSwiUiI6MTU2LCJHIjoxMDYsIkIiOjEwNn19LCJMaW5lV2VpZ2h0IjoxLjAsIkxpbmVUeXBlIjowLCJQYXJlbnRTdHlsZSI6eyIkcmVmIjoiNTUifX0sIklzQmVsb3dUaW1lYmFuZCI6ZmFsc2UsIkhpZGVEYXRlIjpmYWxzZSwiU2hhcGVTaXplIjowLCJTcGFjaW5nIjoyLjAsIlBhZGRpbmciOnsiJHJlZiI6IjU4In0sIlNoYXBlU3R5bGUiOnsiJGlkIjoiMzEyIiwiTWFyZ2luIjp7IiRyZWYiOiI2MCJ9LCJQYWRkaW5nIjp7IiRyZWYiOiI2MSJ9LCJCYWNrZ3JvdW5kIjp7IiRpZCI6IjMxMyIsIkNvbG9yIjp7IiRpZCI6IjMxNCIsIkEiOjI1NSwiUiI6MTU2LCJHIjoxMDYsIkIiOjEwNn19LCJJc1Zpc2libGUiOnRydWUsIldpZHRoIjoxMi4wLCJIZWlnaHQiOjE0LjAsIkJvcmRlclN0eWxlIjp7IiRpZCI6IjMxNSIsIkxpbmVDb2xvciI6eyIkcmVmIjoiNjMifSwiTGluZVdlaWdodCI6MC4wLCJMaW5lVHlwZSI6MCwiUGFyZW50U3R5bGUiOnsiJHJlZiI6IjYyIn19LCJQYXJlbnRTdHlsZSI6eyIkcmVmIjoiNTkifX0sIlRpdGxlU3R5bGUiOnsiJGlkIjoiMzE2IiwiRm9udFNldHRpbmdzIjp7IiRpZCI6IjMxN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E4IiwiTGluZUNvbG9yIjpudWxsLCJMaW5lV2VpZ2h0IjowLjAsIkxpbmVUeXBlIjowLCJQYXJlbnRTdHlsZSI6bnVsbH0sIlBhcmVudFN0eWxlIjp7IiRyZWYiOiI2NSJ9fSwiRGF0ZVN0eWxlIjp7IiRpZCI6IjMxOSIsIkZvbnRTZXR0aW5ncyI6eyIkaWQiOiIzMjAiLCJGb250U2l6ZSI6MTAsIkZvbnROYW1lIjoiQ2FsaWJyaSIsIklzQm9sZCI6ZmFsc2UsIklzSXRhbGljIjpmYWxzZSwiSXNVbmRlcmxpbmVkIjpmYWxzZSwiUGFyZW50U3R5bGUiOnsiJHJlZiI6IjczIn19LCJBdXRvU2l6ZSI6MCwiRm9yZWdyb3VuZCI6eyIkaWQiOiIzMjEiLCJDb2xvciI6eyIkaWQiOiIzMjI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MjMiLCJMaW5lQ29sb3IiOm51bGwsIkxpbmVXZWlnaHQiOjAuMCwiTGluZVR5cGUiOjAsIlBhcmVudFN0eWxlIjpudWxsfSwiUGFyZW50U3R5bGUiOnsiJHJlZiI6IjcyIn19LCJEYXRlRm9ybWF0Ijp7IiRpZCI6IjMyNCIsIkZvcm1hdFN0cmluZyI6Ik0tZC15eXl5IiwiU2VwYXJhdG9yIjoiLSIsIlVzZUludGVybmF0aW9uYWxEYXRlRm9ybWF0IjpmYWxzZX0sIklzVmlzaWJsZSI6dHJ1ZSwiUGFyZW50U3R5bGUiOnsiJHJlZiI6IjUzIn19LCJQb3NpdGlvbiI6eyIkaWQiOiIzMjUiLCJSYXRpbyI6MC4wLCJJc0N1c3RvbSI6ZmFsc2V9LCJJZCI6ImUyODRjOGMzLWY0YTMtNDQ0NC05YjdiLTlkYmZhZWYwZmRhOCIsIlRpdGxlIjoiRW50ZXIgeW91ciBtaWxlc3RvbmUgaGVyZSIsIk5vdGUiOm51bGwsIkh5cGVybGluayI6bnVsbCwiSXNDaGFuZ2VkIjpmYWxzZSwiSXNOZXciOmZhbHNlfSx7IiRpZCI6IjMyNiIsIkRhdGUiOiIyMDE2LTA3LTE0VDIzOjU5OjU5Ljk5OVoiLCJTdHlsZSI6eyIkaWQiOiIzMjciLCJTaGFwZSI6NywiQ29ubmVjdG9yTWFyZ2luIjp7IiRyZWYiOiI1NCJ9LCJDb25uZWN0b3JTdHlsZSI6eyIkaWQiOiIzMjgiLCJMaW5lQ29sb3IiOnsiJGlkIjoiMzI5IiwiJHR5cGUiOiJOTFJFLkNvbW1vbi5Eb20uU29saWRDb2xvckJydXNoLCBOTFJFLkNvbW1vbiIsIkNvbG9yIjp7IiRpZCI6IjMzMCIsIkEiOjI1NSwiUiI6MjM2LCJHIjoxMTIsIkIiOjIyfX0sIkxpbmVXZWlnaHQiOjEuMCwiTGluZVR5cGUiOjAsIlBhcmVudFN0eWxlIjp7IiRyZWYiOiI1NSJ9fSwiSXNCZWxvd1RpbWViYW5kIjpmYWxzZSwiSGlkZURhdGUiOmZhbHNlLCJTaGFwZVNpemUiOjAsIlNwYWNpbmciOjIuMCwiUGFkZGluZyI6eyIkcmVmIjoiNTgifSwiU2hhcGVTdHlsZSI6eyIkaWQiOiIzMzEiLCJNYXJnaW4iOnsiJHJlZiI6IjYwIn0sIlBhZGRpbmciOnsiJHJlZiI6IjYxIn0sIkJhY2tncm91bmQiOnsiJHJlZiI6IjMyOSJ9LCJJc1Zpc2libGUiOnRydWUsIldpZHRoIjoxMi4wLCJIZWlnaHQiOjE0LjAsIkJvcmRlclN0eWxlIjp7IiRpZCI6IjMzMiIsIkxpbmVDb2xvciI6eyIkcmVmIjoiNjMifSwiTGluZVdlaWdodCI6MC4wLCJMaW5lVHlwZSI6MCwiUGFyZW50U3R5bGUiOnsiJHJlZiI6IjYyIn19LCJQYXJlbnRTdHlsZSI6eyIkcmVmIjoiNTkifX0sIlRpdGxlU3R5bGUiOnsiJGlkIjoiMzMzIiwiRm9udFNldHRpbmdzIjp7IiRpZCI6IjMzNCIsIkZvbnRTaXplIjoxMSwiRm9udE5hbWUiOiJDYWxpYnJpIiwiSXNCb2xkIjp0cnVlLCJJc0l0YWxpYyI6ZmFsc2UsIklzVW5kZXJsaW5lZCI6ZmFsc2UsIlBhcmVudFN0eWxlIjp7IiRyZWYiOiI2NiJ9fSwiQXV0b1NpemUiOjIsIkZvcmVncm91bmQiOnsiJHJlZiI6IjY3In0sIk1heFdpZHRoIjo4OS41NzkzNjg1OTEzMDg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MzUiLCJMaW5lQ29sb3IiOm51bGwsIkxpbmVXZWlnaHQiOjAuMCwiTGluZVR5cGUiOjAsIlBhcmVudFN0eWxlIjpudWxsfSwiUGFyZW50U3R5bGUiOnsiJHJlZiI6IjY1In19LCJEYXRlU3R5bGUiOnsiJGlkIjoiMzM2IiwiRm9udFNldHRpbmdzIjp7IiRpZCI6IjMzNyIsIkZvbnRTaXplIjoxMCwiRm9udE5hbWUiOiJDYWxpYnJpIiwiSXNCb2xkIjpmYWxzZSwiSXNJdGFsaWMiOmZhbHNlLCJJc1VuZGVybGluZWQiOmZhbHNlLCJQYXJlbnRTdHlsZSI6eyIkcmVmIjoiNzMifX0sIkF1dG9TaXplIjowLCJGb3JlZ3JvdW5kIjp7IiRpZCI6IjMzOCIsIkNvbG9yIjp7IiRpZCI6IjMzOSIsIkEiOjI1NSwiUiI6MjM2LCJHIjoxMTIsIkIiOjI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QwIiwiTGluZUNvbG9yIjpudWxsLCJMaW5lV2VpZ2h0IjowLjAsIkxpbmVUeXBlIjowLCJQYXJlbnRTdHlsZSI6bnVsbH0sIlBhcmVudFN0eWxlIjp7IiRyZWYiOiI3MiJ9fSwiRGF0ZUZvcm1hdCI6eyIkaWQiOiIzNDEiLCJGb3JtYXRTdHJpbmciOiJNLWQteXl5eSIsIlNlcGFyYXRvciI6Ii0iLCJVc2VJbnRlcm5hdGlvbmFsRGF0ZUZvcm1hdCI6ZmFsc2V9LCJJc1Zpc2libGUiOnRydWUsIlBhcmVudFN0eWxlIjp7IiRyZWYiOiI1MyJ9fSwiUG9zaXRpb24iOnsiJGlkIjoiMzQyIiwiUmF0aW8iOjAuMCwiSXNDdXN0b20iOmZhbHNlfSwiSWQiOiJhNzJhMWU4My1mNDIzLTRmOWItOWY3Ny1hMTVkMjMxM2U2ZGMiLCJUaXRsZSI6IkVudGVyIHlvdXIgbWlsZXN0b25lIGhlcmUiLCJOb3RlIjpudWxsLCJIeXBlcmxpbmsiOm51bGwsIklzQ2hhbmdlZCI6ZmFsc2UsIklzTmV3IjpmYWxzZX1dLCJUYXNrcyI6W10sIlNldHRpbmdzIjp7IiRpZCI6IjM0MyIsIkltcGFPcHRpb25zIjp7IiRpZCI6IjM0NC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X0="/>
  <p:tag name="__MASTER" val="__part_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QaGFzZXMiLCJJc1RlbXBsYXRlIjpmYWxzZSwiVmVyc2lvbiI6eyIkaWQiOiIyIiwiVmVyc2lvbiI6IjMuMC4xIiwiT3JpZ2luYWxBc3NlbWJseVZlcnNpb24iOiIzLjAxLjAyLjAwIiwiRWRpdGlvbiI6IlBsdXMiLCJJc1BsdXNFZGl0aW9uIjp0cnV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NTYsIkIiOjI4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NCwiRm9udE5hbWUiOiJDYWxpYnJpIiwiSXNCb2xkIjp0cnVlLCJJc0l0YWxpYyI6ZmFsc2UsIklzVW5kZXJsaW5lZCI6ZmFsc2UsIlBhcmVudFN0eWxlIjpudWxsfSwiQXV0b1NpemUiOjAsIkZvcmVncm91bmQiOnsiJGlkIjoiMTUiLCJDb2xvciI6eyIkaWQiOiIxNiIsIkEiOjI1NSwiUiI6NTcsIkciOjQ4LCJCIjo0Mn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nRydWUsIldpZHRoIjowLjAsIkhlaWdodCI6MC4wLCJCb3JkZXJTdHlsZSI6bnVsbCwiUGFyZW50U3R5bGUiOm51bGx9LCJMZWZ0RW5kQ2Fwc1N0eWxlIjp7IiRpZCI6IjIxIiwiRm9udFNldHRpbmdzIjp7IiRpZCI6IjIyIiwiRm9udFNpemUiOjE0LCJGb250TmFtZSI6IkNhbGlicmkiLCJJc0JvbGQiOnRydWUsIklzSXRhbGljIjpmYWxzZSwiSXNVbmRlcmxpbmVkIjpmYWxzZSwiUGFyZW50U3R5bGUiOm51bGx9LCJBdXRvU2l6ZSI6MCwiRm9yZWdyb3VuZCI6eyIkaWQiOiIyMyIsIkNvbG9yIjp7IiRpZCI6IjI0IiwiQSI6MjU1LCJSIjo1NywiRyI6NDgsIkIiOjQy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w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MiwiRm9udE5hbWUiOiJDYWxpYnJpIiwiSXNCb2xkIjp0cnV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EwLCJHIjoyMDQsIkIiOjIwMn19LCJBcHBlbmRZZWFyT25ZZWFyQ2hhbmdlIjp0cnVlLCJFbGFwc2VkVGltZUZvcm1hdCI6MSwiVG9kYXlNYXJrZXJQb3NpdGlvbiI6MywiUXVpY2tQb3NpdGlvbiI6MywiQWJzb2x1dGVQb3NpdGlvbiI6Mjk3LjAsIk1hcmdpbiI6eyIkaWQiOiI0OSIsIlRvcCI6MCwiTGVmdCI6MTAsIlJpZ2h0IjoxMCwiQm90dG9tIjowfSwiUGFkZGluZyI6eyIkaWQiOiI1MCIsIlRvcCI6MCwiTGVmdCI6MCwiUmlnaHQiOjAsIkJvdHRvbSI6MH0sIkJhY2tncm91bmQiOnsiJGlkIjoiNTEiLCJDb2xvciI6eyIkaWQiOiI1MiIsIkEiOjI1NSwiUiI6MTc4LCJHIjoxNzgsIkIiOjE3OH19LCJJc1Zpc2libGUiOnRydWUsIldpZHRoIjowLjAsIkhlaWdodCI6MC4wLCJCb3JkZXJTdHlsZSI6bnVsbCwiUGFyZW50U3R5bGUiOm51bGx9LCJEZWZhdWx0TWlsZXN0b25lU3R5bGUiOnsiJGlkIjoiNTMiLCJTaGFwZSI6Ny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CwiRyI6ODQsIkIiOjEw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tZC15eXl5IiwiU2VwYXJhdG9yIjoiLSIsIlVzZUludGVybmF0aW9uYWxEYXRlRm9ybWF0IjpmYWxzZX0sIklzVmlzaWJsZSI6dHJ1ZSwiUGFyZW50U3R5bGUiOm51bGx9LCJEZWZhdWx0VGFza1N0eWxlIjp7IiRpZCI6IjgwIiwiU2hhcGUiOjAsIlNoYXBlVGhpY2tuZXNzIjoy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csIkciOjEyNSwiQiI6ND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iwiRW5kRGF0ZVBvc2l0aW9uIjoyLCJUaXRsZVBvc2l0aW9uIjo0LCJEdXJhdGlvblBvc2l0aW9uIjo2LCJQZXJjZW50YWdlQ29tcGxldGVkUG9zaXRpb24iOjYsIlNwYWNpbmciOjUsIklzQmVsb3dUaW1lYmFuZCI6ZmFsc2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Iy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3MjAuMCwiTWF4SGVpZ2h0IjoiSW5maW5pdHkiLCJTbWFydEZvcmVncm91bmRJc0FjdGl2ZSI6dHJ1ZSwiSG9yaXpvbnRhbEFsaWdubWVudCI6MS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2OCwiRyI6ODQsIkIiOjEw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dHJ1ZX0sIlNjYWxlIjp7IiRpZCI6IjEyMiIsIlN0YXJ0RGF0ZSI6IjIwMTQtMTEtMTZUMjM6NTk6NTkuOTk5WiIsIkVuZERhdGUiOiIyMDE2LTA3LTE0VDIzOjU5OjU5Ljk5OVoiLCJGb3JtYXQiOiJNTSIsIlR5cGUiOjMsIkF1dG9EYXRlUmFuZ2UiOnRydWUsIldvcmtpbmdEYXlzIjozMSwiVG9kYXlNYXJrZXJUZXh0IjoiVG9kYXkiLCJBdXRvU2NhbGVUeXBlIjpmYWxzZX0sIk1pbGVzdG9uZXMiOlt7IiRpZCI6IjEyMyIsIkRhdGUiOiIyMDE0LTExLTE2VDIzOjU5OjU5Ljk5OVoiLCJTdHlsZSI6eyIkaWQiOiIxMjQiLCJTaGFwZSI6NywiQ29ubmVjdG9yTWFyZ2luIjp7IiRyZWYiOiI1NCJ9LCJDb25uZWN0b3JTdHlsZSI6eyIkaWQiOiIxMjUiLCJMaW5lQ29sb3IiOnsiJGlkIjoiMTI2IiwiJHR5cGUiOiJOTFJFLkNvbW1vbi5Eb20uU29saWRDb2xvckJydXNoLCBOTFJFLkNvbW1vbiIsIkNvbG9yIjp7IiRpZCI6IjEyNyIsIkEiOjg5LCJSIjoyMzAsIkciOjcyLCJCIjozNX19LCJMaW5lV2VpZ2h0IjoxLjAsIkxpbmVUeXBlIjowLCJQYXJlbnRTdHlsZSI6eyIkcmVmIjoiNTUifX0sIklzQmVsb3dUaW1lYmFuZCI6ZmFsc2UsIkhpZGVEYXRlIjpmYWxzZSwiU2hhcGVTaXplIjowLCJTcGFjaW5nIjoyLjAsIlBhZGRpbmciOnsiJHJlZiI6IjU4In0sIlNoYXBlU3R5bGUiOnsiJGlkIjoiMTI4IiwiTWFyZ2luIjp7IiRyZWYiOiI2MCJ9LCJQYWRkaW5nIjp7IiRyZWYiOiI2MSJ9LCJCYWNrZ3JvdW5kIjp7IiRpZCI6IjEyOSIsIkNvbG9yIjp7IiRpZCI6IjEzMCIsIkEiOjI1NSwiUiI6MjMwLCJHIjo3MiwiQiI6MzV9fSwiSXNWaXNpYmxlIjp0cnVlLCJXaWR0aCI6MTIuMCwiSGVpZ2h0IjoxNC4wLCJCb3JkZXJTdHlsZSI6eyIkaWQiOiIxMzEiLCJMaW5lQ29sb3IiOnsiJHJlZiI6IjYzIn0sIkxpbmVXZWlnaHQiOjAuMCwiTGluZVR5cGUiOjAsIlBhcmVudFN0eWxlIjp7IiRyZWYiOiI2MiJ9fSwiUGFyZW50U3R5bGUiOnsiJHJlZiI6IjU5In19LCJUaXRsZVN0eWxlIjp7IiRpZCI6IjEzMiIsIkZvbnRTZXR0aW5ncyI6eyIkaWQiOiIxMz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kNhbGlicmkiLCJJc0JvbGQiOmZhbHNlLCJJc0l0YWxpYyI6ZmFsc2UsIklzVW5kZXJsaW5lZCI6ZmFsc2UsIlBhcmVudFN0eWxlIjp7IiRyZWYiOiI3MyJ9fSwiQXV0b1NpemUiOjAsIkZvcmVncm91bmQiOnsiJGlkIjoiMTM3IiwiQ29sb3IiOnsiJGlkIjoiMTM4IiwiQSI6MjU1LCJSIjoyMzAsIkciOjcyLCJCIjozNX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OSIsIkxpbmVDb2xvciI6bnVsbCwiTGluZVdlaWdodCI6MC4wLCJMaW5lVHlwZSI6MCwiUGFyZW50U3R5bGUiOm51bGx9LCJQYXJlbnRTdHlsZSI6eyIkcmVmIjoiNzIifX0sIkRhdGVGb3JtYXQiOnsiJGlkIjoiMTQwIiwiRm9ybWF0U3RyaW5nIjoiTS1kLXl5eXkiLCJTZXBhcmF0b3IiOiItIiwiVXNlSW50ZXJuYXRpb25hbERhdGVGb3JtYXQiOmZhbHNlfSwiSXNWaXNpYmxlIjp0cnVlLCJQYXJlbnRTdHlsZSI6eyIkcmVmIjoiNTMifX0sIlBvc2l0aW9uIjp7IiRpZCI6IjE0MSIsIlJhdGlvIjowLjAsIklzQ3VzdG9tIjpmYWxzZX0sIklkIjoiNDc0ZDI5NzEtOThkNS00MjVjLTk0ODctZTlhYmRjNDAxZDhkIiwiVGl0bGUiOiJFbnRlciB5b3VyIG1pbGVzdG9uZSBoZXJlIiwiTm90ZSI6bnVsbCwiSHlwZXJsaW5rIjpudWxsLCJJc0NoYW5nZWQiOmZhbHNlLCJJc05ldyI6ZmFsc2V9LHsiJGlkIjoiMTQyIiwiRGF0ZSI6IjIwMTUtMDItMDFUMjM6NTk6NTkuOTk5WiIsIlN0eWxlIjp7IiRpZCI6IjE0MyIsIlNoYXBlIjozLCJDb25uZWN0b3JNYXJnaW4iOnsiJHJlZiI6IjU0In0sIkNvbm5lY3RvclN0eWxlIjp7IiRpZCI6IjE0NCIsIkxpbmVDb2xvciI6eyIkaWQiOiIxNDUiLCIkdHlwZSI6Ik5MUkUuQ29tbW9uLkRvbS5Tb2xpZENvbG9yQnJ1c2gsIE5MUkUuQ29tbW9uIiwiQ29sb3IiOnsiJGlkIjoiMTQ2IiwiQSI6MjU1LCJSIjoyNTUsIkciOjIwMiwiQiI6OH19LCJMaW5lV2VpZ2h0IjoxLjAsIkxpbmVUeXBlIjowLCJQYXJlbnRTdHlsZSI6eyIkcmVmIjoiNTUifX0sIklzQmVsb3dUaW1lYmFuZCI6ZmFsc2UsIkhpZGVEYXRlIjpmYWxzZSwiU2hhcGVTaXplIjowLCJTcGFjaW5nIjoyLjAsIlBhZGRpbmciOnsiJHJlZiI6IjU4In0sIlNoYXBlU3R5bGUiOnsiJGlkIjoiMTQ3IiwiTWFyZ2luIjp7IiRyZWYiOiI2MCJ9LCJQYWRkaW5nIjp7IiRyZWYiOiI2MSJ9LCJCYWNrZ3JvdW5kIjp7IiRpZCI6IjE0OCIsIkNvbG9yIjp7IiRpZCI6IjE0OSIsIkEiOjI1NSwiUiI6MjMwLCJHIjo3MiwiQiI6MzV9fSwiSXNWaXNpYmxlIjp0cnVlLCJXaWR0aCI6MTIuMCwiSGVpZ2h0IjoxNC4wLCJCb3JkZXJTdHlsZSI6eyIkaWQiOiIxNTAiLCJMaW5lQ29sb3IiOnsiJHJlZiI6IjYzIn0sIkxpbmVXZWlnaHQiOjAuMCwiTGluZVR5cGUiOjAsIlBhcmVudFN0eWxlIjp7IiRyZWYiOiI2MiJ9fSwiUGFyZW50U3R5bGUiOnsiJHJlZiI6IjU5In19LCJUaXRsZVN0eWxlIjp7IiRpZCI6IjE1MSIsIkZvbnRTZXR0aW5ncyI6eyIkaWQiOiIxNTI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NhbGlicmkiLCJJc0JvbGQiOmZhbHNlLCJJc0l0YWxpYyI6ZmFsc2UsIklzVW5kZXJsaW5lZCI6ZmFsc2UsIlBhcmVudFN0eWxlIjp7IiRyZWYiOiI3MyJ9fSwiQXV0b1NpemUiOjAsIkZvcmVncm91bmQiOnsiJGlkIjoiMTU2IiwiQ29sb3IiOnsiJGlkIjoiMTU3IiwiQSI6MjU1LCJSIjoxOTcsIkciOjE1NSwiQiI6MH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OCIsIkxpbmVDb2xvciI6bnVsbCwiTGluZVdlaWdodCI6MC4wLCJMaW5lVHlwZSI6MCwiUGFyZW50U3R5bGUiOm51bGx9LCJQYXJlbnRTdHlsZSI6eyIkcmVmIjoiNzIifX0sIkRhdGVGb3JtYXQiOnsiJGlkIjoiMTU5IiwiRm9ybWF0U3RyaW5nIjoiTS1kLXl5eXkiLCJTZXBhcmF0b3IiOiItIiwiVXNlSW50ZXJuYXRpb25hbERhdGVGb3JtYXQiOmZhbHNlfSwiSXNWaXNpYmxlIjp0cnVlLCJQYXJlbnRTdHlsZSI6eyIkcmVmIjoiNTMifX0sIlBvc2l0aW9uIjp7IiRpZCI6IjE2MCIsIlJhdGlvIjowLjAsIklzQ3VzdG9tIjpmYWxzZX0sIklkIjoiMDU3ZDMzMzktYzg3OS00NDRlLTk3MjQtYzliYmI2NmQ1ZmEyIiwiVGl0bGUiOiJFbnRlciB5b3VyIG1pbGVzdG9uZSBoZXJlIiwiTm90ZSI6bnVsbCwiSHlwZXJsaW5rIjpudWxsLCJJc0NoYW5nZWQiOmZhbHNlLCJJc05ldyI6ZmFsc2V9LHsiJGlkIjoiMTYxIiwiRGF0ZSI6IjIwMTUtMDQtMjlUMjM6NTk6NTkuOTk5WiIsIlN0eWxlIjp7IiRpZCI6IjE2MiIsIlNoYXBlIjo3LCJDb25uZWN0b3JNYXJnaW4iOnsiJHJlZiI6IjU0In0sIkNvbm5lY3RvclN0eWxlIjp7IiRpZCI6IjE2MyIsIkxpbmVDb2xvciI6eyIkaWQiOiIxNjQiLCIkdHlwZSI6Ik5MUkUuQ29tbW9uLkRvbS5Tb2xpZENvbG9yQnJ1c2gsIE5MUkUuQ29tbW9uIiwiQ29sb3IiOnsiJGlkIjoiMTY1IiwiQSI6MjU1LCJSIjoyNDgsIkciOjE0NywiQiI6Mjl9fSwiTGluZVdlaWdodCI6MS4wLCJMaW5lVHlwZSI6MCwiUGFyZW50U3R5bGUiOnsiJHJlZiI6IjU1In19LCJJc0JlbG93VGltZWJhbmQiOmZhbHNlLCJIaWRlRGF0ZSI6ZmFsc2UsIlNoYXBlU2l6ZSI6MCwiU3BhY2luZyI6Mi4wLCJQYWRkaW5nIjp7IiRyZWYiOiI1OCJ9LCJTaGFwZVN0eWxlIjp7IiRpZCI6IjE2NiIsIk1hcmdpbiI6eyIkcmVmIjoiNjAifSwiUGFkZGluZyI6eyIkcmVmIjoiNjEifSwiQmFja2dyb3VuZCI6eyIkcmVmIjoiMTY0In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AiLCJMaW5lQ29sb3IiOm51bGwsIkxpbmVXZWlnaHQiOjAuMCwiTGluZVR5cGUiOjAsIlBhcmVudFN0eWxlIjpudWxsfSwiUGFyZW50U3R5bGUiOnsiJHJlZiI6IjY1In19LCJEYXRlU3R5bGUiOnsiJGlkIjoiMTcxIiwiRm9udFNldHRpbmdzIjp7IiRpZCI6IjE3MiIsIkZvbnRTaXplIjoxMCwiRm9udE5hbWUiOiJDYWxpYnJpIiwiSXNCb2xkIjpmYWxzZSwiSXNJdGFsaWMiOmZhbHNlLCJJc1VuZGVybGluZWQiOmZhbHNlLCJQYXJlbnRTdHlsZSI6eyIkcmVmIjoiNzMifX0sIkF1dG9TaXplIjowLCJGb3JlZ3JvdW5kIjp7IiRpZCI6IjE3MyIsIkNvbG9yIjp7IiRpZCI6IjE3NC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c1IiwiTGluZUNvbG9yIjpudWxsLCJMaW5lV2VpZ2h0IjowLjAsIkxpbmVUeXBlIjowLCJQYXJlbnRTdHlsZSI6bnVsbH0sIlBhcmVudFN0eWxlIjp7IiRyZWYiOiI3MiJ9fSwiRGF0ZUZvcm1hdCI6eyIkaWQiOiIxNzYiLCJGb3JtYXRTdHJpbmciOiJNLWQteXl5eSIsIlNlcGFyYXRvciI6Ii0iLCJVc2VJbnRlcm5hdGlvbmFsRGF0ZUZvcm1hdCI6ZmFsc2V9LCJJc1Zpc2libGUiOnRydWUsIlBhcmVudFN0eWxlIjp7IiRyZWYiOiI1MyJ9fSwiUG9zaXRpb24iOnsiJGlkIjoiMTc3IiwiUmF0aW8iOjAuMCwiSXNDdXN0b20iOmZhbHNlfSwiSWQiOiIyM2FiZTY0My1kNzY2LTRjMTYtYTg3ZC0wOTkzODc2Y2IzMGEiLCJUaXRsZSI6IkVudGVyIHlvdXIgbWlsZXN0b25lIGhlcmUiLCJOb3RlIjpudWxsLCJIeXBlcmxpbmsiOm51bGwsIklzQ2hhbmdlZCI6ZmFsc2UsIklzTmV3IjpmYWxzZX0seyIkaWQiOiIxNzgiLCJEYXRlIjoiMjAxNS0wNi0xN1QyMzo1OTo1OS45OTlaIiwiU3R5bGUiOnsiJGlkIjoiMTc5IiwiU2hhcGUiOjcsIkNvbm5lY3Rvck1hcmdpbiI6eyIkcmVmIjoiNTQifSwiQ29ubmVjdG9yU3R5bGUiOnsiJGlkIjoiMTgwIiwiTGluZUNvbG9yIjp7IiRpZCI6IjE4MSIsIiR0eXBlIjoiTkxSRS5Db21tb24uRG9tLlNvbGlkQ29sb3JCcnVzaCwgTkxSRS5Db21tb24iLCJDb2xvciI6eyIkaWQiOiIxODIiLCJBIjoyNTUsIlIiOjIwNiwiRyI6MTQxLCJCIjo2Mn19LCJMaW5lV2VpZ2h0IjoxLjAsIkxpbmVUeXBlIjowLCJQYXJlbnRTdHlsZSI6eyIkcmVmIjoiNTUifX0sIklzQmVsb3dUaW1lYmFuZCI6ZmFsc2UsIkhpZGVEYXRlIjpmYWxzZSwiU2hhcGVTaXplIjowLCJTcGFjaW5nIjoyLjAsIlBhZGRpbmciOnsiJHJlZiI6IjU4In0sIlNoYXBlU3R5bGUiOnsiJGlkIjoiMTgzIiwiTWFyZ2luIjp7IiRyZWYiOiI2MCJ9LCJQYWRkaW5nIjp7IiRyZWYiOiI2MSJ9LCJCYWNrZ3JvdW5kIjp7IiRpZCI6IjE4NCIsIkNvbG9yIjp7IiRpZCI6IjE4NSIsIkEiOjI1NSwiUiI6MTU2LCJHIjoxMDYsIkIiOjEwNn19LCJJc1Zpc2libGUiOnRydWUsIldpZHRoIjoxMi4wLCJIZWlnaHQiOjE0LjAsIkJvcmRlclN0eWxlIjp7IiRpZCI6IjE4NiIsIkxpbmVDb2xvciI6eyIkcmVmIjoiNjMifSwiTGluZVdlaWdodCI6MC4wLCJMaW5lVHlwZSI6MCwiUGFyZW50U3R5bGUiOnsiJHJlZiI6IjYyIn19LCJQYXJlbnRTdHlsZSI6eyIkcmVmIjoiNTkifX0sIlRpdGxlU3R5bGUiOnsiJGlkIjoiMTg3IiwiRm9udFNldHRpbmdzIjp7IiRpZCI6IjE4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g5IiwiTGluZUNvbG9yIjpudWxsLCJMaW5lV2VpZ2h0IjowLjAsIkxpbmVUeXBlIjowLCJQYXJlbnRTdHlsZSI6bnVsbH0sIlBhcmVudFN0eWxlIjp7IiRyZWYiOiI2NSJ9fSwiRGF0ZVN0eWxlIjp7IiRpZCI6IjE5MCIsIkZvbnRTZXR0aW5ncyI6eyIkaWQiOiIxOTEiLCJGb250U2l6ZSI6MTAsIkZvbnROYW1lIjoiQ2FsaWJyaSIsIklzQm9sZCI6ZmFsc2UsIklzSXRhbGljIjpmYWxzZSwiSXNVbmRlcmxpbmVkIjpmYWxzZSwiUGFyZW50U3R5bGUiOnsiJHJlZiI6IjczIn19LCJBdXRvU2l6ZSI6MCwiRm9yZWdyb3VuZCI6eyIkaWQiOiIxOTIiLCJDb2xvciI6eyIkaWQiOiIxOTM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QiLCJMaW5lQ29sb3IiOm51bGwsIkxpbmVXZWlnaHQiOjAuMCwiTGluZVR5cGUiOjAsIlBhcmVudFN0eWxlIjpudWxsfSwiUGFyZW50U3R5bGUiOnsiJHJlZiI6IjcyIn19LCJEYXRlRm9ybWF0Ijp7IiRpZCI6IjE5NSIsIkZvcm1hdFN0cmluZyI6Ik0tZC15eXl5IiwiU2VwYXJhdG9yIjoiLSIsIlVzZUludGVybmF0aW9uYWxEYXRlRm9ybWF0IjpmYWxzZX0sIklzVmlzaWJsZSI6dHJ1ZSwiUGFyZW50U3R5bGUiOnsiJHJlZiI6IjUzIn19LCJQb3NpdGlvbiI6eyIkaWQiOiIxOTYiLCJSYXRpbyI6MC4wLCJJc0N1c3RvbSI6ZmFsc2V9LCJJZCI6ImUxYzdjZjg0LWM1ODktNDdlMi05ZDM5LWI4YWU2MGY0NTQ5OCIsIlRpdGxlIjoiRW50ZXIgeW91ciBtaWxlc3RvbmUgaGVyZSIsIk5vdGUiOm51bGwsIkh5cGVybGluayI6bnVsbCwiSXNDaGFuZ2VkIjpmYWxzZSwiSXNOZXciOmZhbHNlfSx7IiRpZCI6IjE5NyIsIkRhdGUiOiIyMDE1LTA4LTA1VDIzOjU5OjU5Ljk5OVoiLCJTdHlsZSI6eyIkaWQiOiIxOTgiLCJTaGFwZSI6MTIsIkNvbm5lY3Rvck1hcmdpbiI6eyIkcmVmIjoiNTQifSwiQ29ubmVjdG9yU3R5bGUiOnsiJGlkIjoiMTk5IiwiTGluZUNvbG9yIjp7IiRpZCI6IjIwMCIsIiR0eXBlIjoiTkxSRS5Db21tb24uRG9tLlNvbGlkQ29sb3JCcnVzaCwgTkxSRS5Db21tb24iLCJDb2xvciI6eyIkaWQiOiIyMDEiLCJBIjoyNTUsIlIiOjIzNiwiRyI6MTEyLCJCIjoyMn19LCJMaW5lV2VpZ2h0IjoxLjAsIkxpbmVUeXBlIjowLCJQYXJlbnRTdHlsZSI6eyIkcmVmIjoiNTUifX0sIklzQmVsb3dUaW1lYmFuZCI6ZmFsc2UsIkhpZGVEYXRlIjpmYWxzZSwiU2hhcGVTaXplIjowLCJTcGFjaW5nIjoyLjAsIlBhZGRpbmciOnsiJHJlZiI6IjU4In0sIlNoYXBlU3R5bGUiOnsiJGlkIjoiMjAyIiwiTWFyZ2luIjp7IiRyZWYiOiI2MCJ9LCJQYWRkaW5nIjp7IiRyZWYiOiI2MSJ9LCJCYWNrZ3JvdW5kIjp7IiRpZCI6IjIwMyIsIkNvbG9yIjp7IiRpZCI6IjIwNCIsIkEiOjI1NSwiUiI6MjM2LCJHIjoxMTIsIkIiOjIyfX0sIklzVmlzaWJsZSI6dHJ1ZSwiV2lkdGgiOjEyLjAsIkhlaWdodCI6MTQuMCwiQm9yZGVyU3R5bGUiOnsiJGlkIjoiMjA1IiwiTGluZUNvbG9yIjp7IiRyZWYiOiI2MyJ9LCJMaW5lV2VpZ2h0IjowLjAsIkxpbmVUeXBlIjowLCJQYXJlbnRTdHlsZSI6eyIkcmVmIjoiNjIifX0sIlBhcmVudFN0eWxlIjp7IiRyZWYiOiI1OSJ9fSwiVGl0bGVTdHlsZSI6eyIkaWQiOiIyMDYiLCJGb250U2V0dGluZ3MiOnsiJGlkIjoiMjA3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giLCJMaW5lQ29sb3IiOm51bGwsIkxpbmVXZWlnaHQiOjAuMCwiTGluZVR5cGUiOjAsIlBhcmVudFN0eWxlIjpudWxsfSwiUGFyZW50U3R5bGUiOnsiJHJlZiI6IjY1In19LCJEYXRlU3R5bGUiOnsiJGlkIjoiMjA5IiwiRm9udFNldHRpbmdzIjp7IiRpZCI6IjIxMCIsIkZvbnRTaXplIjoxMCwiRm9udE5hbWUiOiJDYWxpYnJpIiwiSXNCb2xkIjpmYWxzZSwiSXNJdGFsaWMiOmZhbHNlLCJJc1VuZGVybGluZWQiOmZhbHNlLCJQYXJlbnRTdHlsZSI6eyIkcmVmIjoiNzMifX0sIkF1dG9TaXplIjowLCJGb3JlZ3JvdW5kIjp7IiRpZCI6IjIxMSIsIkNvbG9yIjp7IiRpZCI6IjIxMi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zIiwiTGluZUNvbG9yIjpudWxsLCJMaW5lV2VpZ2h0IjowLjAsIkxpbmVUeXBlIjowLCJQYXJlbnRTdHlsZSI6bnVsbH0sIlBhcmVudFN0eWxlIjp7IiRyZWYiOiI3MiJ9fSwiRGF0ZUZvcm1hdCI6eyIkaWQiOiIyMTQiLCJGb3JtYXRTdHJpbmciOiJNLWQteXl5eSIsIlNlcGFyYXRvciI6Ii0iLCJVc2VJbnRlcm5hdGlvbmFsRGF0ZUZvcm1hdCI6ZmFsc2V9LCJJc1Zpc2libGUiOnRydWUsIlBhcmVudFN0eWxlIjp7IiRyZWYiOiI1MyJ9fSwiUG9zaXRpb24iOnsiJGlkIjoiMjE1IiwiUmF0aW8iOjAuMCwiSXNDdXN0b20iOmZhbHNlfSwiSWQiOiJjY2ViYTgxZS0wMjY2LTQ1YWUtOWRlNS1jNjNhZTRhZDQ3NzgiLCJUaXRsZSI6IkVudGVyIHlvdXIgbWlsZXN0b25lIGhlcmUiLCJOb3RlIjpudWxsLCJIeXBlcmxpbmsiOm51bGwsIklzQ2hhbmdlZCI6ZmFsc2UsIklzTmV3IjpmYWxzZX0seyIkaWQiOiIyMTYiLCJEYXRlIjoiMjAxNS0xMC0yM1QyMzo1OTo1OS45OTlaIiwiU3R5bGUiOnsiJGlkIjoiMjE3IiwiU2hhcGUiOjYsIkNvbm5lY3Rvck1hcmdpbiI6eyIkcmVmIjoiNTQifSwiQ29ubmVjdG9yU3R5bGUiOnsiJGlkIjoiMjE4IiwiTGluZUNvbG9yIjp7IiRpZCI6IjIxOSIsIiR0eXBlIjoiTkxSRS5Db21tb24uRG9tLlNvbGlkQ29sb3JCcnVzaCwgTkxSRS5Db21tb24iLCJDb2xvciI6eyIkaWQiOiIyMjAiLCJBIjoyNTUsIlIiOjIzMCwiRyI6NzIsIkIiOjM1fX0sIkxpbmVXZWlnaHQiOjEuMCwiTGluZVR5cGUiOjAsIlBhcmVudFN0eWxlIjp7IiRyZWYiOiI1NSJ9fSwiSXNCZWxvd1RpbWViYW5kIjpmYWxzZSwiSGlkZURhdGUiOmZhbHNlLCJTaGFwZVNpemUiOjAsIlNwYWNpbmciOjIuMCwiUGFkZGluZyI6eyIkcmVmIjoiNTgifSwiU2hhcGVTdHlsZSI6eyIkaWQiOiIyMjEiLCJNYXJnaW4iOnsiJHJlZiI6IjYwIn0sIlBhZGRpbmciOnsiJHJlZiI6IjYxIn0sIkJhY2tncm91bmQiOnsiJGlkIjoiMjIyIiwiQ29sb3IiOnsiJGlkIjoiMjIzIiwiQSI6MjU1LCJSIjoyMzAsIkciOjcyLCJCIjozNX19LCJJc1Zpc2libGUiOnRydWUsIldpZHRoIjoxMi4wLCJIZWlnaHQiOjE0LjAsIkJvcmRlclN0eWxlIjp7IiRpZCI6IjIyNCIsIkxpbmVDb2xvciI6eyIkcmVmIjoiNjMifSwiTGluZVdlaWdodCI6MC4wLCJMaW5lVHlwZSI6MCwiUGFyZW50U3R5bGUiOnsiJHJlZiI6IjYyIn19LCJQYXJlbnRTdHlsZSI6eyIkcmVmIjoiNTkifX0sIlRpdGxlU3R5bGUiOnsiJGlkIjoiMjI1IiwiRm9udFNldHRpbmdzIjp7IiRpZCI6IjIyNi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3IiwiTGluZUNvbG9yIjpudWxsLCJMaW5lV2VpZ2h0IjowLjAsIkxpbmVUeXBlIjowLCJQYXJlbnRTdHlsZSI6bnVsbH0sIlBhcmVudFN0eWxlIjp7IiRyZWYiOiI2NSJ9fSwiRGF0ZVN0eWxlIjp7IiRpZCI6IjIyOCIsIkZvbnRTZXR0aW5ncyI6eyIkaWQiOiIyMjkiLCJGb250U2l6ZSI6MTAsIkZvbnROYW1lIjoiQ2FsaWJyaSIsIklzQm9sZCI6ZmFsc2UsIklzSXRhbGljIjpmYWxzZSwiSXNVbmRlcmxpbmVkIjpmYWxzZSwiUGFyZW50U3R5bGUiOnsiJHJlZiI6IjczIn19LCJBdXRvU2l6ZSI6MCwiRm9yZWdyb3VuZCI6eyIkaWQiOiIyMzAiLCJDb2xvciI6eyIkaWQiOiIyMzEiLCJBIjoyNTUsIlIiOjIzMCwiRyI6NzIsIkIiOjM1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MyIiwiTGluZUNvbG9yIjpudWxsLCJMaW5lV2VpZ2h0IjowLjAsIkxpbmVUeXBlIjowLCJQYXJlbnRTdHlsZSI6bnVsbH0sIlBhcmVudFN0eWxlIjp7IiRyZWYiOiI3MiJ9fSwiRGF0ZUZvcm1hdCI6eyIkaWQiOiIyMzMiLCJGb3JtYXRTdHJpbmciOiJNLWQteXl5eSIsIlNlcGFyYXRvciI6Ii0iLCJVc2VJbnRlcm5hdGlvbmFsRGF0ZUZvcm1hdCI6ZmFsc2V9LCJJc1Zpc2libGUiOnRydWUsIlBhcmVudFN0eWxlIjp7IiRyZWYiOiI1MyJ9fSwiUG9zaXRpb24iOnsiJGlkIjoiMjM0IiwiUmF0aW8iOjAuMCwiSXNDdXN0b20iOmZhbHNlfSwiSWQiOiJlYzVlNjhkMi00NjFlLTQ0YjEtYTY3YS0yZmFlNWRjYmFhMGYiLCJUaXRsZSI6IkVudGVyIHlvdXIgbWlsZXN0b25lIGhlcmUiLCJOb3RlIjpudWxsLCJIeXBlcmxpbmsiOm51bGwsIklzQ2hhbmdlZCI6ZmFsc2UsIklzTmV3IjpmYWxzZX0seyIkaWQiOiIyMzUiLCJEYXRlIjoiMjAxNS0xMS0xMVQyMzo1OTo1OS45OTlaIiwiU3R5bGUiOnsiJGlkIjoiMjM2IiwiU2hhcGUiOjYsIkNvbm5lY3Rvck1hcmdpbiI6eyIkcmVmIjoiNTQifSwiQ29ubmVjdG9yU3R5bGUiOnsiJGlkIjoiMjM3IiwiTGluZUNvbG9yIjp7IiRpZCI6IjIzOCIsIiR0eXBlIjoiTkxSRS5Db21tb24uRG9tLlNvbGlkQ29sb3JCcnVzaCwgTkxSRS5Db21tb24iLCJDb2xvciI6eyIkaWQiOiIyMzkiLCJBIjoyNTUsIlIiOjE1NiwiRyI6MTA2LCJCIjoxMDZ9fSwiTGluZVdlaWdodCI6MS4wLCJMaW5lVHlwZSI6MCwiUGFyZW50U3R5bGUiOnsiJHJlZiI6IjU1In19LCJJc0JlbG93VGltZWJhbmQiOmZhbHNlLCJIaWRlRGF0ZSI6ZmFsc2UsIlNoYXBlU2l6ZSI6MCwiU3BhY2luZyI6Mi4wLCJQYWRkaW5nIjp7IiRyZWYiOiI1OCJ9LCJTaGFwZVN0eWxlIjp7IiRpZCI6IjI0MCIsIk1hcmdpbiI6eyIkcmVmIjoiNjAifSwiUGFkZGluZyI6eyIkcmVmIjoiNjEifSwiQmFja2dyb3VuZCI6eyIkaWQiOiIyNDEiLCJDb2xvciI6eyIkaWQiOiIyNDIiLCJBIjoyNTUsIlIiOjE1NiwiRyI6MTA2LCJCIjoxMDZ9fSwiSXNWaXNpYmxlIjp0cnVlLCJXaWR0aCI6MTIuMCwiSGVpZ2h0IjoxNC4wLCJCb3JkZXJTdHlsZSI6eyIkaWQiOiIyNDMiLCJMaW5lQ29sb3IiOnsiJHJlZiI6IjYzIn0sIkxpbmVXZWlnaHQiOjAuMCwiTGluZVR5cGUiOjAsIlBhcmVudFN0eWxlIjp7IiRyZWYiOiI2MiJ9fSwiUGFyZW50U3R5bGUiOnsiJHJlZiI6IjU5In19LCJUaXRsZVN0eWxlIjp7IiRpZCI6IjI0NCIsIkZvbnRTZXR0aW5ncyI6eyIkaWQiOiIyNDU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0NiIsIkxpbmVDb2xvciI6bnVsbCwiTGluZVdlaWdodCI6MC4wLCJMaW5lVHlwZSI6MCwiUGFyZW50U3R5bGUiOm51bGx9LCJQYXJlbnRTdHlsZSI6eyIkcmVmIjoiNjUifX0sIkRhdGVTdHlsZSI6eyIkaWQiOiIyNDciLCJGb250U2V0dGluZ3MiOnsiJGlkIjoiMjQ4IiwiRm9udFNpemUiOjEwLCJGb250TmFtZSI6IkNhbGlicmkiLCJJc0JvbGQiOmZhbHNlLCJJc0l0YWxpYyI6ZmFsc2UsIklzVW5kZXJsaW5lZCI6ZmFsc2UsIlBhcmVudFN0eWxlIjp7IiRyZWYiOiI3MyJ9fSwiQXV0b1NpemUiOjAsIkZvcmVncm91bmQiOnsiJGlkIjoiMjQ5IiwiQ29sb3IiOnsiJGlkIjoiMjUwIiwiQSI6MjU1LCJSIjoxNTYsIkciOjEwNi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UxIiwiTGluZUNvbG9yIjpudWxsLCJMaW5lV2VpZ2h0IjowLjAsIkxpbmVUeXBlIjowLCJQYXJlbnRTdHlsZSI6bnVsbH0sIlBhcmVudFN0eWxlIjp7IiRyZWYiOiI3MiJ9fSwiRGF0ZUZvcm1hdCI6eyIkaWQiOiIyNTIiLCJGb3JtYXRTdHJpbmciOiJNLWQteXl5eSIsIlNlcGFyYXRvciI6Ii0iLCJVc2VJbnRlcm5hdGlvbmFsRGF0ZUZvcm1hdCI6ZmFsc2V9LCJJc1Zpc2libGUiOnRydWUsIlBhcmVudFN0eWxlIjp7IiRyZWYiOiI1MyJ9fSwiUG9zaXRpb24iOnsiJGlkIjoiMjUzIiwiUmF0aW8iOjAuMCwiSXNDdXN0b20iOmZhbHNlfSwiSWQiOiJhNmVjNGY0Ny03Yzc2LTRlZTQtYThjMC01MWMwNzc1YTg2YjAiLCJUaXRsZSI6IkVudGVyIHlvdXIgbWlsZXN0b25lIGhlcmUiLCJOb3RlIjpudWxsLCJIeXBlcmxpbmsiOm51bGwsIklzQ2hhbmdlZCI6ZmFsc2UsIklzTmV3IjpmYWxzZX0seyIkaWQiOiIyNTQiLCJEYXRlIjoiMjAxNS0xMi0wMVQyMzo1OTo1OS45OTlaIiwiU3R5bGUiOnsiJGlkIjoiMjU1IiwiU2hhcGUiOjYsIkNvbm5lY3Rvck1hcmdpbiI6eyIkcmVmIjoiNTQifSwiQ29ubmVjdG9yU3R5bGUiOnsiJGlkIjoiMjU2IiwiTGluZUNvbG9yIjp7IiRpZCI6IjI1NyIsIiR0eXBlIjoiTkxSRS5Db21tb24uRG9tLlNvbGlkQ29sb3JCcnVzaCwgTkxSRS5Db21tb24iLCJDb2xvciI6eyIkaWQiOiIyNTgiLCJBIjoyNTUsIlIiOjU3LCJHIjo0OCwiQiI6NDJ9fSwiTGluZVdlaWdodCI6MS4wLCJMaW5lVHlwZSI6MCwiUGFyZW50U3R5bGUiOnsiJHJlZiI6IjU1In19LCJJc0JlbG93VGltZWJhbmQiOmZhbHNlLCJIaWRlRGF0ZSI6ZmFsc2UsIlNoYXBlU2l6ZSI6MCwiU3BhY2luZyI6Mi4wLCJQYWRkaW5nIjp7IiRyZWYiOiI1OCJ9LCJTaGFwZVN0eWxlIjp7IiRpZCI6IjI1OSIsIk1hcmdpbiI6eyIkcmVmIjoiNjAifSwiUGFkZGluZyI6eyIkcmVmIjoiNjEifSwiQmFja2dyb3VuZCI6eyIkaWQiOiIyNjAiLCJDb2xvciI6eyIkaWQiOiIyNjEiLCJBIjoyNTUsIlIiOjU3LCJHIjo0OCwiQiI6NDJ9fSwiSXNWaXNpYmxlIjp0cnVlLCJXaWR0aCI6MTIuMCwiSGVpZ2h0IjoxNC4wLCJCb3JkZXJTdHlsZSI6eyIkaWQiOiIyNjIiLCJMaW5lQ29sb3IiOnsiJHJlZiI6IjYzIn0sIkxpbmVXZWlnaHQiOjAuMCwiTGluZVR5cGUiOjAsIlBhcmVudFN0eWxlIjp7IiRyZWYiOiI2MiJ9fSwiUGFyZW50U3R5bGUiOnsiJHJlZiI6IjU5In19LCJUaXRsZVN0eWxlIjp7IiRpZCI6IjI2MyIsIkZvbnRTZXR0aW5ncyI6eyIkaWQiOiIyNj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2NSIsIkxpbmVDb2xvciI6bnVsbCwiTGluZVdlaWdodCI6MC4wLCJMaW5lVHlwZSI6MCwiUGFyZW50U3R5bGUiOm51bGx9LCJQYXJlbnRTdHlsZSI6eyIkcmVmIjoiNjUifX0sIkRhdGVTdHlsZSI6eyIkaWQiOiIyNjYiLCJGb250U2V0dGluZ3MiOnsiJGlkIjoiMjY3IiwiRm9udFNpemUiOjEwLCJGb250TmFtZSI6IkNhbGlicmkiLCJJc0JvbGQiOmZhbHNlLCJJc0l0YWxpYyI6ZmFsc2UsIklzVW5kZXJsaW5lZCI6ZmFsc2UsIlBhcmVudFN0eWxlIjp7IiRyZWYiOiI3MyJ9fSwiQXV0b1NpemUiOjAsIkZvcmVncm91bmQiOnsiJGlkIjoiMjY4IiwiQ29sb3IiOnsiJGlkIjoiMjY5IiwiQSI6MjU1LCJSIjo1NywiRyI6NDgsIkIiOjQ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cwIiwiTGluZUNvbG9yIjpudWxsLCJMaW5lV2VpZ2h0IjowLjAsIkxpbmVUeXBlIjowLCJQYXJlbnRTdHlsZSI6bnVsbH0sIlBhcmVudFN0eWxlIjp7IiRyZWYiOiI3MiJ9fSwiRGF0ZUZvcm1hdCI6eyIkaWQiOiIyNzEiLCJGb3JtYXRTdHJpbmciOiJNLWQteXl5eSIsIlNlcGFyYXRvciI6Ii0iLCJVc2VJbnRlcm5hdGlvbmFsRGF0ZUZvcm1hdCI6ZmFsc2V9LCJJc1Zpc2libGUiOnRydWUsIlBhcmVudFN0eWxlIjp7IiRyZWYiOiI1MyJ9fSwiUG9zaXRpb24iOnsiJGlkIjoiMjcyIiwiUmF0aW8iOjAuMCwiSXNDdXN0b20iOmZhbHNlfSwiSWQiOiJmYzMyZGUyOC01NWRjLTQyN2QtYTdmMC1lMjk4ZjlmMDQyOWEiLCJUaXRsZSI6IkVudGVyIHlvdXIgbWlsZXN0b25lIGhlcmUiLCJOb3RlIjpudWxsLCJIeXBlcmxpbmsiOm51bGwsIklzQ2hhbmdlZCI6ZmFsc2UsIklzTmV3IjpmYWxzZX0seyIkaWQiOiIyNzMiLCJEYXRlIjoiMjAxNi0wMi0xN1QyMzo1OTo1OS45OTlaIiwiU3R5bGUiOnsiJGlkIjoiMjc0IiwiU2hhcGUiOjcsIkNvbm5lY3Rvck1hcmdpbiI6eyIkcmVmIjoiNTQifSwiQ29ubmVjdG9yU3R5bGUiOnsiJGlkIjoiMjc1IiwiTGluZUNvbG9yIjp7IiRpZCI6IjI3NiIsIiR0eXBlIjoiTkxSRS5Db21tb24uRG9tLlNvbGlkQ29sb3JCcnVzaCwgTkxSRS5Db21tb24iLCJDb2xvciI6eyIkaWQiOiIyNzciLCJBIjoyNTUsIlIiOjI1NSwiRyI6MjAyLCJCIjo4fX0sIkxpbmVXZWlnaHQiOjEuMCwiTGluZVR5cGUiOjAsIlBhcmVudFN0eWxlIjp7IiRyZWYiOiI1NSJ9fSwiSXNCZWxvd1RpbWViYW5kIjpmYWxzZSwiSGlkZURhdGUiOmZhbHNlLCJTaGFwZVNpemUiOjAsIlNwYWNpbmciOjIuMCwiUGFkZGluZyI6eyIkcmVmIjoiNTgifSwiU2hhcGVTdHlsZSI6eyIkaWQiOiIyNzgiLCJNYXJnaW4iOnsiJHJlZiI6IjYwIn0sIlBhZGRpbmciOnsiJHJlZiI6IjYxIn0sIkJhY2tncm91bmQiOnsiJHJlZiI6IjI3NiJ9LCJJc1Zpc2libGUiOnRydWUsIldpZHRoIjoxMi4wLCJIZWlnaHQiOjE0LjAsIkJvcmRlclN0eWxlIjp7IiRpZCI6IjI3OSIsIkxpbmVDb2xvciI6eyIkcmVmIjoiNjMifSwiTGluZVdlaWdodCI6MC4wLCJMaW5lVHlwZSI6MCwiUGFyZW50U3R5bGUiOnsiJHJlZiI6IjYyIn19LCJQYXJlbnRTdHlsZSI6eyIkcmVmIjoiNTkifX0sIlRpdGxlU3R5bGUiOnsiJGlkIjoiMjgwIiwiRm9udFNldHRpbmdzIjp7IiRpZCI6IjI4M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gyIiwiTGluZUNvbG9yIjpudWxsLCJMaW5lV2VpZ2h0IjowLjAsIkxpbmVUeXBlIjowLCJQYXJlbnRTdHlsZSI6bnVsbH0sIlBhcmVudFN0eWxlIjp7IiRyZWYiOiI2NSJ9fSwiRGF0ZVN0eWxlIjp7IiRpZCI6IjI4MyIsIkZvbnRTZXR0aW5ncyI6eyIkaWQiOiIyODQiLCJGb250U2l6ZSI6MTAsIkZvbnROYW1lIjoiQ2FsaWJyaSIsIklzQm9sZCI6ZmFsc2UsIklzSXRhbGljIjpmYWxzZSwiSXNVbmRlcmxpbmVkIjpmYWxzZSwiUGFyZW50U3R5bGUiOnsiJHJlZiI6IjczIn19LCJBdXRvU2l6ZSI6MCwiRm9yZWdyb3VuZCI6eyIkaWQiOiIyODUiLCJDb2xvciI6eyIkaWQiOiIyODYiLCJBIjoyNTUsIlIiOjE5NywiRyI6MTU1LCJCIjow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g3IiwiTGluZUNvbG9yIjpudWxsLCJMaW5lV2VpZ2h0IjowLjAsIkxpbmVUeXBlIjowLCJQYXJlbnRTdHlsZSI6bnVsbH0sIlBhcmVudFN0eWxlIjp7IiRyZWYiOiI3MiJ9fSwiRGF0ZUZvcm1hdCI6eyIkaWQiOiIyODgiLCJGb3JtYXRTdHJpbmciOiJNLWQteXl5eSIsIlNlcGFyYXRvciI6Ii0iLCJVc2VJbnRlcm5hdGlvbmFsRGF0ZUZvcm1hdCI6ZmFsc2V9LCJJc1Zpc2libGUiOnRydWUsIlBhcmVudFN0eWxlIjp7IiRyZWYiOiI1MyJ9fSwiUG9zaXRpb24iOnsiJGlkIjoiMjg5IiwiUmF0aW8iOjAuMCwiSXNDdXN0b20iOmZhbHNlfSwiSWQiOiIwNDI4ZWIzMS01NmQ4LTQ2NDItOTNmMi04YjhiZjkwNzIxZGMiLCJUaXRsZSI6IkVudGVyIHlvdXIgbWlsZXN0b25lIGhlcmUiLCJOb3RlIjpudWxsLCJIeXBlcmxpbmsiOm51bGwsIklzQ2hhbmdlZCI6ZmFsc2UsIklzTmV3IjpmYWxzZX0seyIkaWQiOiIyOTAiLCJEYXRlIjoiMjAxNi0wNC0wN1QyMzo1OTo1OS45OTlaIiwiU3R5bGUiOnsiJGlkIjoiMjkxIiwiU2hhcGUiOjcsIkNvbm5lY3Rvck1hcmdpbiI6eyIkcmVmIjoiNTQifSwiQ29ubmVjdG9yU3R5bGUiOnsiJGlkIjoiMjkyIiwiTGluZUNvbG9yIjp7IiRpZCI6IjI5MyIsIiR0eXBlIjoiTkxSRS5Db21tb24uRG9tLlNvbGlkQ29sb3JCcnVzaCwgTkxSRS5Db21tb24iLCJDb2xvciI6eyIkaWQiOiIyOTQiLCJBIjoyNTUsIlIiOjI0OCwiRyI6MTQ3LCJCIjoyOX19LCJMaW5lV2VpZ2h0IjoxLjAsIkxpbmVUeXBlIjowLCJQYXJlbnRTdHlsZSI6eyIkcmVmIjoiNTUifX0sIklzQmVsb3dUaW1lYmFuZCI6ZmFsc2UsIkhpZGVEYXRlIjpmYWxzZSwiU2hhcGVTaXplIjowLCJTcGFjaW5nIjoyLjAsIlBhZGRpbmciOnsiJHJlZiI6IjU4In0sIlNoYXBlU3R5bGUiOnsiJGlkIjoiMjk1IiwiTWFyZ2luIjp7IiRyZWYiOiI2MCJ9LCJQYWRkaW5nIjp7IiRyZWYiOiI2MSJ9LCJCYWNrZ3JvdW5kIjp7IiRyZWYiOiIyOTMifSwiSXNWaXNpYmxlIjp0cnVlLCJXaWR0aCI6MTIuMCwiSGVpZ2h0IjoxNC4wLCJCb3JkZXJTdHlsZSI6eyIkaWQiOiIyOTYiLCJMaW5lQ29sb3IiOnsiJHJlZiI6IjYzIn0sIkxpbmVXZWlnaHQiOjAuMCwiTGluZVR5cGUiOjAsIlBhcmVudFN0eWxlIjp7IiRyZWYiOiI2MiJ9fSwiUGFyZW50U3R5bGUiOnsiJHJlZiI6IjU5In19LCJUaXRsZVN0eWxlIjp7IiRpZCI6IjI5NyIsIkZvbnRTZXR0aW5ncyI6eyIkaWQiOiIyOTgiLCJGb250U2l6ZSI6MTEsIkZvbnROYW1lIjoiQ2FsaWJyaSIsIklzQm9sZCI6dHJ1ZSwiSXNJdGFsaWMiOmZhbHNlLCJJc1VuZGVybGluZWQiOmZhbHNlLCJQYXJlbnRTdHlsZSI6eyIkcmVmIjoiNjYifX0sIkF1dG9TaXplIjoyLCJGb3JlZ3JvdW5kIjp7IiRyZWYiOiI2NyJ9LCJNYXhXaWR0aCI6NzguMDAxNjU1NTc4NjEzMjgx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TkiLCJMaW5lQ29sb3IiOm51bGwsIkxpbmVXZWlnaHQiOjAuMCwiTGluZVR5cGUiOjAsIlBhcmVudFN0eWxlIjpudWxsfSwiUGFyZW50U3R5bGUiOnsiJHJlZiI6IjY1In19LCJEYXRlU3R5bGUiOnsiJGlkIjoiMzAwIiwiRm9udFNldHRpbmdzIjp7IiRpZCI6IjMwMSIsIkZvbnRTaXplIjoxMCwiRm9udE5hbWUiOiJDYWxpYnJpIiwiSXNCb2xkIjpmYWxzZSwiSXNJdGFsaWMiOmZhbHNlLCJJc1VuZGVybGluZWQiOmZhbHNlLCJQYXJlbnRTdHlsZSI6eyIkcmVmIjoiNzMifX0sIkF1dG9TaXplIjowLCJGb3JlZ3JvdW5kIjp7IiRpZCI6IjMwMiIsIkNvbG9yIjp7IiRpZCI6IjMwMy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A0IiwiTGluZUNvbG9yIjpudWxsLCJMaW5lV2VpZ2h0IjowLjAsIkxpbmVUeXBlIjowLCJQYXJlbnRTdHlsZSI6bnVsbH0sIlBhcmVudFN0eWxlIjp7IiRyZWYiOiI3MiJ9fSwiRGF0ZUZvcm1hdCI6eyIkaWQiOiIzMDUiLCJGb3JtYXRTdHJpbmciOiJNLWQteXl5eSIsIlNlcGFyYXRvciI6Ii0iLCJVc2VJbnRlcm5hdGlvbmFsRGF0ZUZvcm1hdCI6ZmFsc2V9LCJJc1Zpc2libGUiOnRydWUsIlBhcmVudFN0eWxlIjp7IiRyZWYiOiI1MyJ9fSwiUG9zaXRpb24iOnsiJGlkIjoiMzA2IiwiUmF0aW8iOjAuMjIzOTExNDgzMTk5NTA4MSwiSXNDdXN0b20iOnRydWV9LCJJZCI6IjEwMjNmOWNmLThlNzItNGRlNS04YWJkLTY2MDA5MGZmZGE5OCIsIlRpdGxlIjoiRW50ZXIgeW91ciBtaWxlc3RvbmUgaGVyZSIsIk5vdGUiOm51bGwsIkh5cGVybGluayI6bnVsbCwiSXNDaGFuZ2VkIjpmYWxzZSwiSXNOZXciOmZhbHNlfSx7IiRpZCI6IjMwNyIsIkRhdGUiOiIyMDE2LTA1LTI2VDIzOjU5OjU5Ljk5OVoiLCJTdHlsZSI6eyIkaWQiOiIzMDgiLCJTaGFwZSI6NywiQ29ubmVjdG9yTWFyZ2luIjp7IiRyZWYiOiI1NCJ9LCJDb25uZWN0b3JTdHlsZSI6eyIkaWQiOiIzMDkiLCJMaW5lQ29sb3IiOnsiJGlkIjoiMzEwIiwiJHR5cGUiOiJOTFJFLkNvbW1vbi5Eb20uU29saWRDb2xvckJydXNoLCBOTFJFLkNvbW1vbiIsIkNvbG9yIjp7IiRpZCI6IjMxMSIsIkEiOjI1NSwiUiI6MTU2LCJHIjoxMDYsIkIiOjEwNn19LCJMaW5lV2VpZ2h0IjoxLjAsIkxpbmVUeXBlIjowLCJQYXJlbnRTdHlsZSI6eyIkcmVmIjoiNTUifX0sIklzQmVsb3dUaW1lYmFuZCI6ZmFsc2UsIkhpZGVEYXRlIjpmYWxzZSwiU2hhcGVTaXplIjowLCJTcGFjaW5nIjoyLjAsIlBhZGRpbmciOnsiJHJlZiI6IjU4In0sIlNoYXBlU3R5bGUiOnsiJGlkIjoiMzEyIiwiTWFyZ2luIjp7IiRyZWYiOiI2MCJ9LCJQYWRkaW5nIjp7IiRyZWYiOiI2MSJ9LCJCYWNrZ3JvdW5kIjp7IiRpZCI6IjMxMyIsIkNvbG9yIjp7IiRpZCI6IjMxNCIsIkEiOjI1NSwiUiI6MTU2LCJHIjoxMDYsIkIiOjEwNn19LCJJc1Zpc2libGUiOnRydWUsIldpZHRoIjoxMi4wLCJIZWlnaHQiOjE0LjAsIkJvcmRlclN0eWxlIjp7IiRpZCI6IjMxNSIsIkxpbmVDb2xvciI6eyIkcmVmIjoiNjMifSwiTGluZVdlaWdodCI6MC4wLCJMaW5lVHlwZSI6MCwiUGFyZW50U3R5bGUiOnsiJHJlZiI6IjYyIn19LCJQYXJlbnRTdHlsZSI6eyIkcmVmIjoiNTkifX0sIlRpdGxlU3R5bGUiOnsiJGlkIjoiMzE2IiwiRm9udFNldHRpbmdzIjp7IiRpZCI6IjMxN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E4IiwiTGluZUNvbG9yIjpudWxsLCJMaW5lV2VpZ2h0IjowLjAsIkxpbmVUeXBlIjowLCJQYXJlbnRTdHlsZSI6bnVsbH0sIlBhcmVudFN0eWxlIjp7IiRyZWYiOiI2NSJ9fSwiRGF0ZVN0eWxlIjp7IiRpZCI6IjMxOSIsIkZvbnRTZXR0aW5ncyI6eyIkaWQiOiIzMjAiLCJGb250U2l6ZSI6MTAsIkZvbnROYW1lIjoiQ2FsaWJyaSIsIklzQm9sZCI6ZmFsc2UsIklzSXRhbGljIjpmYWxzZSwiSXNVbmRlcmxpbmVkIjpmYWxzZSwiUGFyZW50U3R5bGUiOnsiJHJlZiI6IjczIn19LCJBdXRvU2l6ZSI6MCwiRm9yZWdyb3VuZCI6eyIkaWQiOiIzMjEiLCJDb2xvciI6eyIkaWQiOiIzMjI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MjMiLCJMaW5lQ29sb3IiOm51bGwsIkxpbmVXZWlnaHQiOjAuMCwiTGluZVR5cGUiOjAsIlBhcmVudFN0eWxlIjpudWxsfSwiUGFyZW50U3R5bGUiOnsiJHJlZiI6IjcyIn19LCJEYXRlRm9ybWF0Ijp7IiRpZCI6IjMyNCIsIkZvcm1hdFN0cmluZyI6Ik0tZC15eXl5IiwiU2VwYXJhdG9yIjoiLSIsIlVzZUludGVybmF0aW9uYWxEYXRlRm9ybWF0IjpmYWxzZX0sIklzVmlzaWJsZSI6dHJ1ZSwiUGFyZW50U3R5bGUiOnsiJHJlZiI6IjUzIn19LCJQb3NpdGlvbiI6eyIkaWQiOiIzMjUiLCJSYXRpbyI6MC4wLCJJc0N1c3RvbSI6ZmFsc2V9LCJJZCI6ImUyODRjOGMzLWY0YTMtNDQ0NC05YjdiLTlkYmZhZWYwZmRhOCIsIlRpdGxlIjoiRW50ZXIgeW91ciBtaWxlc3RvbmUgaGVyZSIsIk5vdGUiOm51bGwsIkh5cGVybGluayI6bnVsbCwiSXNDaGFuZ2VkIjpmYWxzZSwiSXNOZXciOmZhbHNlfSx7IiRpZCI6IjMyNiIsIkRhdGUiOiIyMDE2LTA3LTE0VDIzOjU5OjU5Ljk5OVoiLCJTdHlsZSI6eyIkaWQiOiIzMjciLCJTaGFwZSI6NywiQ29ubmVjdG9yTWFyZ2luIjp7IiRyZWYiOiI1NCJ9LCJDb25uZWN0b3JTdHlsZSI6eyIkaWQiOiIzMjgiLCJMaW5lQ29sb3IiOnsiJGlkIjoiMzI5IiwiJHR5cGUiOiJOTFJFLkNvbW1vbi5Eb20uU29saWRDb2xvckJydXNoLCBOTFJFLkNvbW1vbiIsIkNvbG9yIjp7IiRpZCI6IjMzMCIsIkEiOjI1NSwiUiI6MjM2LCJHIjoxMTIsIkIiOjIyfX0sIkxpbmVXZWlnaHQiOjEuMCwiTGluZVR5cGUiOjAsIlBhcmVudFN0eWxlIjp7IiRyZWYiOiI1NSJ9fSwiSXNCZWxvd1RpbWViYW5kIjpmYWxzZSwiSGlkZURhdGUiOmZhbHNlLCJTaGFwZVNpemUiOjAsIlNwYWNpbmciOjIuMCwiUGFkZGluZyI6eyIkcmVmIjoiNTgifSwiU2hhcGVTdHlsZSI6eyIkaWQiOiIzMzEiLCJNYXJnaW4iOnsiJHJlZiI6IjYwIn0sIlBhZGRpbmciOnsiJHJlZiI6IjYxIn0sIkJhY2tncm91bmQiOnsiJHJlZiI6IjMyOSJ9LCJJc1Zpc2libGUiOnRydWUsIldpZHRoIjoxMi4wLCJIZWlnaHQiOjE0LjAsIkJvcmRlclN0eWxlIjp7IiRpZCI6IjMzMiIsIkxpbmVDb2xvciI6eyIkcmVmIjoiNjMifSwiTGluZVdlaWdodCI6MC4wLCJMaW5lVHlwZSI6MCwiUGFyZW50U3R5bGUiOnsiJHJlZiI6IjYyIn19LCJQYXJlbnRTdHlsZSI6eyIkcmVmIjoiNTkifX0sIlRpdGxlU3R5bGUiOnsiJGlkIjoiMzMzIiwiRm9udFNldHRpbmdzIjp7IiRpZCI6IjMzNCIsIkZvbnRTaXplIjoxMSwiRm9udE5hbWUiOiJDYWxpYnJpIiwiSXNCb2xkIjp0cnVlLCJJc0l0YWxpYyI6ZmFsc2UsIklzVW5kZXJsaW5lZCI6ZmFsc2UsIlBhcmVudFN0eWxlIjp7IiRyZWYiOiI2NiJ9fSwiQXV0b1NpemUiOjIsIkZvcmVncm91bmQiOnsiJHJlZiI6IjY3In0sIk1heFdpZHRoIjo4OS41NzkzNjg1OTEzMDg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MzUiLCJMaW5lQ29sb3IiOm51bGwsIkxpbmVXZWlnaHQiOjAuMCwiTGluZVR5cGUiOjAsIlBhcmVudFN0eWxlIjpudWxsfSwiUGFyZW50U3R5bGUiOnsiJHJlZiI6IjY1In19LCJEYXRlU3R5bGUiOnsiJGlkIjoiMzM2IiwiRm9udFNldHRpbmdzIjp7IiRpZCI6IjMzNyIsIkZvbnRTaXplIjoxMCwiRm9udE5hbWUiOiJDYWxpYnJpIiwiSXNCb2xkIjpmYWxzZSwiSXNJdGFsaWMiOmZhbHNlLCJJc1VuZGVybGluZWQiOmZhbHNlLCJQYXJlbnRTdHlsZSI6eyIkcmVmIjoiNzMifX0sIkF1dG9TaXplIjowLCJGb3JlZ3JvdW5kIjp7IiRpZCI6IjMzOCIsIkNvbG9yIjp7IiRpZCI6IjMzOSIsIkEiOjI1NSwiUiI6MjM2LCJHIjoxMTIsIkIiOjI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QwIiwiTGluZUNvbG9yIjpudWxsLCJMaW5lV2VpZ2h0IjowLjAsIkxpbmVUeXBlIjowLCJQYXJlbnRTdHlsZSI6bnVsbH0sIlBhcmVudFN0eWxlIjp7IiRyZWYiOiI3MiJ9fSwiRGF0ZUZvcm1hdCI6eyIkaWQiOiIzNDEiLCJGb3JtYXRTdHJpbmciOiJNLWQteXl5eSIsIlNlcGFyYXRvciI6Ii0iLCJVc2VJbnRlcm5hdGlvbmFsRGF0ZUZvcm1hdCI6ZmFsc2V9LCJJc1Zpc2libGUiOnRydWUsIlBhcmVudFN0eWxlIjp7IiRyZWYiOiI1MyJ9fSwiUG9zaXRpb24iOnsiJGlkIjoiMzQyIiwiUmF0aW8iOjAuMCwiSXNDdXN0b20iOmZhbHNlfSwiSWQiOiJhNzJhMWU4My1mNDIzLTRmOWItOWY3Ny1hMTVkMjMxM2U2ZGMiLCJUaXRsZSI6IkVudGVyIHlvdXIgbWlsZXN0b25lIGhlcmUiLCJOb3RlIjpudWxsLCJIeXBlcmxpbmsiOm51bGwsIklzQ2hhbmdlZCI6ZmFsc2UsIklzTmV3IjpmYWxzZX1dLCJUYXNrcyI6W10sIlNldHRpbmdzIjp7IiRpZCI6IjM0MyIsIkltcGFPcHRpb25zIjp7IiRpZCI6IjM0NC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X0="/>
  <p:tag name="__MASTER" val="__part_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QaGFzZXMiLCJJc1RlbXBsYXRlIjpmYWxzZSwiVmVyc2lvbiI6eyIkaWQiOiIyIiwiVmVyc2lvbiI6IjMuMC4xIiwiT3JpZ2luYWxBc3NlbWJseVZlcnNpb24iOiIzLjAxLjAyLjAwIiwiRWRpdGlvbiI6IlBsdXMiLCJJc1BsdXNFZGl0aW9uIjp0cnV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NTYsIkIiOjI4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NCwiRm9udE5hbWUiOiJDYWxpYnJpIiwiSXNCb2xkIjp0cnVlLCJJc0l0YWxpYyI6ZmFsc2UsIklzVW5kZXJsaW5lZCI6ZmFsc2UsIlBhcmVudFN0eWxlIjpudWxsfSwiQXV0b1NpemUiOjAsIkZvcmVncm91bmQiOnsiJGlkIjoiMTUiLCJDb2xvciI6eyIkaWQiOiIxNiIsIkEiOjI1NSwiUiI6NTcsIkciOjQ4LCJCIjo0Mn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nRydWUsIldpZHRoIjowLjAsIkhlaWdodCI6MC4wLCJCb3JkZXJTdHlsZSI6bnVsbCwiUGFyZW50U3R5bGUiOm51bGx9LCJMZWZ0RW5kQ2Fwc1N0eWxlIjp7IiRpZCI6IjIxIiwiRm9udFNldHRpbmdzIjp7IiRpZCI6IjIyIiwiRm9udFNpemUiOjE0LCJGb250TmFtZSI6IkNhbGlicmkiLCJJc0JvbGQiOnRydWUsIklzSXRhbGljIjpmYWxzZSwiSXNVbmRlcmxpbmVkIjpmYWxzZSwiUGFyZW50U3R5bGUiOm51bGx9LCJBdXRvU2l6ZSI6MCwiRm9yZWdyb3VuZCI6eyIkaWQiOiIyMyIsIkNvbG9yIjp7IiRpZCI6IjI0IiwiQSI6MjU1LCJSIjo1NywiRyI6NDgsIkIiOjQy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w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MiwiRm9udE5hbWUiOiJDYWxpYnJpIiwiSXNCb2xkIjp0cnV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EwLCJHIjoyMDQsIkIiOjIwMn19LCJBcHBlbmRZZWFyT25ZZWFyQ2hhbmdlIjp0cnVlLCJFbGFwc2VkVGltZUZvcm1hdCI6MSwiVG9kYXlNYXJrZXJQb3NpdGlvbiI6MywiUXVpY2tQb3NpdGlvbiI6MywiQWJzb2x1dGVQb3NpdGlvbiI6Mjk3LjAsIk1hcmdpbiI6eyIkaWQiOiI0OSIsIlRvcCI6MCwiTGVmdCI6MTAsIlJpZ2h0IjoxMCwiQm90dG9tIjowfSwiUGFkZGluZyI6eyIkaWQiOiI1MCIsIlRvcCI6MCwiTGVmdCI6MCwiUmlnaHQiOjAsIkJvdHRvbSI6MH0sIkJhY2tncm91bmQiOnsiJGlkIjoiNTEiLCJDb2xvciI6eyIkaWQiOiI1MiIsIkEiOjI1NSwiUiI6MTc4LCJHIjoxNzgsIkIiOjE3OH19LCJJc1Zpc2libGUiOnRydWUsIldpZHRoIjowLjAsIkhlaWdodCI6MC4wLCJCb3JkZXJTdHlsZSI6bnVsbCwiUGFyZW50U3R5bGUiOm51bGx9LCJEZWZhdWx0TWlsZXN0b25lU3R5bGUiOnsiJGlkIjoiNTMiLCJTaGFwZSI6Ny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CwiRyI6ODQsIkIiOjEw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tZC15eXl5IiwiU2VwYXJhdG9yIjoiLSIsIlVzZUludGVybmF0aW9uYWxEYXRlRm9ybWF0IjpmYWxzZX0sIklzVmlzaWJsZSI6dHJ1ZSwiUGFyZW50U3R5bGUiOm51bGx9LCJEZWZhdWx0VGFza1N0eWxlIjp7IiRpZCI6IjgwIiwiU2hhcGUiOjAsIlNoYXBlVGhpY2tuZXNzIjoy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csIkciOjEyNSwiQiI6ND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iwiRW5kRGF0ZVBvc2l0aW9uIjoyLCJUaXRsZVBvc2l0aW9uIjo0LCJEdXJhdGlvblBvc2l0aW9uIjo2LCJQZXJjZW50YWdlQ29tcGxldGVkUG9zaXRpb24iOjYsIlNwYWNpbmciOjUsIklzQmVsb3dUaW1lYmFuZCI6ZmFsc2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Iy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3MjAuMCwiTWF4SGVpZ2h0IjoiSW5maW5pdHkiLCJTbWFydEZvcmVncm91bmRJc0FjdGl2ZSI6dHJ1ZSwiSG9yaXpvbnRhbEFsaWdubWVudCI6MS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2OCwiRyI6ODQsIkIiOjEw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dHJ1ZX0sIlNjYWxlIjp7IiRpZCI6IjEyMiIsIlN0YXJ0RGF0ZSI6IjIwMTQtMTEtMTZUMjM6NTk6NTkuOTk5WiIsIkVuZERhdGUiOiIyMDE2LTA3LTE0VDIzOjU5OjU5Ljk5OVoiLCJGb3JtYXQiOiJNTSIsIlR5cGUiOjMsIkF1dG9EYXRlUmFuZ2UiOnRydWUsIldvcmtpbmdEYXlzIjozMSwiVG9kYXlNYXJrZXJUZXh0IjoiVG9kYXkiLCJBdXRvU2NhbGVUeXBlIjpmYWxzZX0sIk1pbGVzdG9uZXMiOlt7IiRpZCI6IjEyMyIsIkRhdGUiOiIyMDE0LTExLTE2VDIzOjU5OjU5Ljk5OVoiLCJTdHlsZSI6eyIkaWQiOiIxMjQiLCJTaGFwZSI6NywiQ29ubmVjdG9yTWFyZ2luIjp7IiRyZWYiOiI1NCJ9LCJDb25uZWN0b3JTdHlsZSI6eyIkaWQiOiIxMjUiLCJMaW5lQ29sb3IiOnsiJGlkIjoiMTI2IiwiJHR5cGUiOiJOTFJFLkNvbW1vbi5Eb20uU29saWRDb2xvckJydXNoLCBOTFJFLkNvbW1vbiIsIkNvbG9yIjp7IiRpZCI6IjEyNyIsIkEiOjg5LCJSIjoyMzAsIkciOjcyLCJCIjozNX19LCJMaW5lV2VpZ2h0IjoxLjAsIkxpbmVUeXBlIjowLCJQYXJlbnRTdHlsZSI6eyIkcmVmIjoiNTUifX0sIklzQmVsb3dUaW1lYmFuZCI6ZmFsc2UsIkhpZGVEYXRlIjpmYWxzZSwiU2hhcGVTaXplIjowLCJTcGFjaW5nIjoyLjAsIlBhZGRpbmciOnsiJHJlZiI6IjU4In0sIlNoYXBlU3R5bGUiOnsiJGlkIjoiMTI4IiwiTWFyZ2luIjp7IiRyZWYiOiI2MCJ9LCJQYWRkaW5nIjp7IiRyZWYiOiI2MSJ9LCJCYWNrZ3JvdW5kIjp7IiRpZCI6IjEyOSIsIkNvbG9yIjp7IiRpZCI6IjEzMCIsIkEiOjI1NSwiUiI6MjMwLCJHIjo3MiwiQiI6MzV9fSwiSXNWaXNpYmxlIjp0cnVlLCJXaWR0aCI6MTIuMCwiSGVpZ2h0IjoxNC4wLCJCb3JkZXJTdHlsZSI6eyIkaWQiOiIxMzEiLCJMaW5lQ29sb3IiOnsiJHJlZiI6IjYzIn0sIkxpbmVXZWlnaHQiOjAuMCwiTGluZVR5cGUiOjAsIlBhcmVudFN0eWxlIjp7IiRyZWYiOiI2MiJ9fSwiUGFyZW50U3R5bGUiOnsiJHJlZiI6IjU5In19LCJUaXRsZVN0eWxlIjp7IiRpZCI6IjEzMiIsIkZvbnRTZXR0aW5ncyI6eyIkaWQiOiIxMz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kNhbGlicmkiLCJJc0JvbGQiOmZhbHNlLCJJc0l0YWxpYyI6ZmFsc2UsIklzVW5kZXJsaW5lZCI6ZmFsc2UsIlBhcmVudFN0eWxlIjp7IiRyZWYiOiI3MyJ9fSwiQXV0b1NpemUiOjAsIkZvcmVncm91bmQiOnsiJGlkIjoiMTM3IiwiQ29sb3IiOnsiJGlkIjoiMTM4IiwiQSI6MjU1LCJSIjoyMzAsIkciOjcyLCJCIjozNX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OSIsIkxpbmVDb2xvciI6bnVsbCwiTGluZVdlaWdodCI6MC4wLCJMaW5lVHlwZSI6MCwiUGFyZW50U3R5bGUiOm51bGx9LCJQYXJlbnRTdHlsZSI6eyIkcmVmIjoiNzIifX0sIkRhdGVGb3JtYXQiOnsiJGlkIjoiMTQwIiwiRm9ybWF0U3RyaW5nIjoiTS1kLXl5eXkiLCJTZXBhcmF0b3IiOiItIiwiVXNlSW50ZXJuYXRpb25hbERhdGVGb3JtYXQiOmZhbHNlfSwiSXNWaXNpYmxlIjp0cnVlLCJQYXJlbnRTdHlsZSI6eyIkcmVmIjoiNTMifX0sIlBvc2l0aW9uIjp7IiRpZCI6IjE0MSIsIlJhdGlvIjowLjAsIklzQ3VzdG9tIjpmYWxzZX0sIklkIjoiNDc0ZDI5NzEtOThkNS00MjVjLTk0ODctZTlhYmRjNDAxZDhkIiwiVGl0bGUiOiJFbnRlciB5b3VyIG1pbGVzdG9uZSBoZXJlIiwiTm90ZSI6bnVsbCwiSHlwZXJsaW5rIjpudWxsLCJJc0NoYW5nZWQiOmZhbHNlLCJJc05ldyI6ZmFsc2V9LHsiJGlkIjoiMTQyIiwiRGF0ZSI6IjIwMTUtMDItMDFUMjM6NTk6NTkuOTk5WiIsIlN0eWxlIjp7IiRpZCI6IjE0MyIsIlNoYXBlIjozLCJDb25uZWN0b3JNYXJnaW4iOnsiJHJlZiI6IjU0In0sIkNvbm5lY3RvclN0eWxlIjp7IiRpZCI6IjE0NCIsIkxpbmVDb2xvciI6eyIkaWQiOiIxNDUiLCIkdHlwZSI6Ik5MUkUuQ29tbW9uLkRvbS5Tb2xpZENvbG9yQnJ1c2gsIE5MUkUuQ29tbW9uIiwiQ29sb3IiOnsiJGlkIjoiMTQ2IiwiQSI6MjU1LCJSIjoyNTUsIkciOjIwMiwiQiI6OH19LCJMaW5lV2VpZ2h0IjoxLjAsIkxpbmVUeXBlIjowLCJQYXJlbnRTdHlsZSI6eyIkcmVmIjoiNTUifX0sIklzQmVsb3dUaW1lYmFuZCI6ZmFsc2UsIkhpZGVEYXRlIjpmYWxzZSwiU2hhcGVTaXplIjowLCJTcGFjaW5nIjoyLjAsIlBhZGRpbmciOnsiJHJlZiI6IjU4In0sIlNoYXBlU3R5bGUiOnsiJGlkIjoiMTQ3IiwiTWFyZ2luIjp7IiRyZWYiOiI2MCJ9LCJQYWRkaW5nIjp7IiRyZWYiOiI2MSJ9LCJCYWNrZ3JvdW5kIjp7IiRpZCI6IjE0OCIsIkNvbG9yIjp7IiRpZCI6IjE0OSIsIkEiOjI1NSwiUiI6MjMwLCJHIjo3MiwiQiI6MzV9fSwiSXNWaXNpYmxlIjp0cnVlLCJXaWR0aCI6MTIuMCwiSGVpZ2h0IjoxNC4wLCJCb3JkZXJTdHlsZSI6eyIkaWQiOiIxNTAiLCJMaW5lQ29sb3IiOnsiJHJlZiI6IjYzIn0sIkxpbmVXZWlnaHQiOjAuMCwiTGluZVR5cGUiOjAsIlBhcmVudFN0eWxlIjp7IiRyZWYiOiI2MiJ9fSwiUGFyZW50U3R5bGUiOnsiJHJlZiI6IjU5In19LCJUaXRsZVN0eWxlIjp7IiRpZCI6IjE1MSIsIkZvbnRTZXR0aW5ncyI6eyIkaWQiOiIxNTI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NhbGlicmkiLCJJc0JvbGQiOmZhbHNlLCJJc0l0YWxpYyI6ZmFsc2UsIklzVW5kZXJsaW5lZCI6ZmFsc2UsIlBhcmVudFN0eWxlIjp7IiRyZWYiOiI3MyJ9fSwiQXV0b1NpemUiOjAsIkZvcmVncm91bmQiOnsiJGlkIjoiMTU2IiwiQ29sb3IiOnsiJGlkIjoiMTU3IiwiQSI6MjU1LCJSIjoxOTcsIkciOjE1NSwiQiI6MH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OCIsIkxpbmVDb2xvciI6bnVsbCwiTGluZVdlaWdodCI6MC4wLCJMaW5lVHlwZSI6MCwiUGFyZW50U3R5bGUiOm51bGx9LCJQYXJlbnRTdHlsZSI6eyIkcmVmIjoiNzIifX0sIkRhdGVGb3JtYXQiOnsiJGlkIjoiMTU5IiwiRm9ybWF0U3RyaW5nIjoiTS1kLXl5eXkiLCJTZXBhcmF0b3IiOiItIiwiVXNlSW50ZXJuYXRpb25hbERhdGVGb3JtYXQiOmZhbHNlfSwiSXNWaXNpYmxlIjp0cnVlLCJQYXJlbnRTdHlsZSI6eyIkcmVmIjoiNTMifX0sIlBvc2l0aW9uIjp7IiRpZCI6IjE2MCIsIlJhdGlvIjowLjAsIklzQ3VzdG9tIjpmYWxzZX0sIklkIjoiMDU3ZDMzMzktYzg3OS00NDRlLTk3MjQtYzliYmI2NmQ1ZmEyIiwiVGl0bGUiOiJFbnRlciB5b3VyIG1pbGVzdG9uZSBoZXJlIiwiTm90ZSI6bnVsbCwiSHlwZXJsaW5rIjpudWxsLCJJc0NoYW5nZWQiOmZhbHNlLCJJc05ldyI6ZmFsc2V9LHsiJGlkIjoiMTYxIiwiRGF0ZSI6IjIwMTUtMDQtMjlUMjM6NTk6NTkuOTk5WiIsIlN0eWxlIjp7IiRpZCI6IjE2MiIsIlNoYXBlIjo3LCJDb25uZWN0b3JNYXJnaW4iOnsiJHJlZiI6IjU0In0sIkNvbm5lY3RvclN0eWxlIjp7IiRpZCI6IjE2MyIsIkxpbmVDb2xvciI6eyIkaWQiOiIxNjQiLCIkdHlwZSI6Ik5MUkUuQ29tbW9uLkRvbS5Tb2xpZENvbG9yQnJ1c2gsIE5MUkUuQ29tbW9uIiwiQ29sb3IiOnsiJGlkIjoiMTY1IiwiQSI6MjU1LCJSIjoyNDgsIkciOjE0NywiQiI6Mjl9fSwiTGluZVdlaWdodCI6MS4wLCJMaW5lVHlwZSI6MCwiUGFyZW50U3R5bGUiOnsiJHJlZiI6IjU1In19LCJJc0JlbG93VGltZWJhbmQiOmZhbHNlLCJIaWRlRGF0ZSI6ZmFsc2UsIlNoYXBlU2l6ZSI6MCwiU3BhY2luZyI6Mi4wLCJQYWRkaW5nIjp7IiRyZWYiOiI1OCJ9LCJTaGFwZVN0eWxlIjp7IiRpZCI6IjE2NiIsIk1hcmdpbiI6eyIkcmVmIjoiNjAifSwiUGFkZGluZyI6eyIkcmVmIjoiNjEifSwiQmFja2dyb3VuZCI6eyIkcmVmIjoiMTY0In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AiLCJMaW5lQ29sb3IiOm51bGwsIkxpbmVXZWlnaHQiOjAuMCwiTGluZVR5cGUiOjAsIlBhcmVudFN0eWxlIjpudWxsfSwiUGFyZW50U3R5bGUiOnsiJHJlZiI6IjY1In19LCJEYXRlU3R5bGUiOnsiJGlkIjoiMTcxIiwiRm9udFNldHRpbmdzIjp7IiRpZCI6IjE3MiIsIkZvbnRTaXplIjoxMCwiRm9udE5hbWUiOiJDYWxpYnJpIiwiSXNCb2xkIjpmYWxzZSwiSXNJdGFsaWMiOmZhbHNlLCJJc1VuZGVybGluZWQiOmZhbHNlLCJQYXJlbnRTdHlsZSI6eyIkcmVmIjoiNzMifX0sIkF1dG9TaXplIjowLCJGb3JlZ3JvdW5kIjp7IiRpZCI6IjE3MyIsIkNvbG9yIjp7IiRpZCI6IjE3NC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c1IiwiTGluZUNvbG9yIjpudWxsLCJMaW5lV2VpZ2h0IjowLjAsIkxpbmVUeXBlIjowLCJQYXJlbnRTdHlsZSI6bnVsbH0sIlBhcmVudFN0eWxlIjp7IiRyZWYiOiI3MiJ9fSwiRGF0ZUZvcm1hdCI6eyIkaWQiOiIxNzYiLCJGb3JtYXRTdHJpbmciOiJNLWQteXl5eSIsIlNlcGFyYXRvciI6Ii0iLCJVc2VJbnRlcm5hdGlvbmFsRGF0ZUZvcm1hdCI6ZmFsc2V9LCJJc1Zpc2libGUiOnRydWUsIlBhcmVudFN0eWxlIjp7IiRyZWYiOiI1MyJ9fSwiUG9zaXRpb24iOnsiJGlkIjoiMTc3IiwiUmF0aW8iOjAuMCwiSXNDdXN0b20iOmZhbHNlfSwiSWQiOiIyM2FiZTY0My1kNzY2LTRjMTYtYTg3ZC0wOTkzODc2Y2IzMGEiLCJUaXRsZSI6IkVudGVyIHlvdXIgbWlsZXN0b25lIGhlcmUiLCJOb3RlIjpudWxsLCJIeXBlcmxpbmsiOm51bGwsIklzQ2hhbmdlZCI6ZmFsc2UsIklzTmV3IjpmYWxzZX0seyIkaWQiOiIxNzgiLCJEYXRlIjoiMjAxNS0wNi0xN1QyMzo1OTo1OS45OTlaIiwiU3R5bGUiOnsiJGlkIjoiMTc5IiwiU2hhcGUiOjcsIkNvbm5lY3Rvck1hcmdpbiI6eyIkcmVmIjoiNTQifSwiQ29ubmVjdG9yU3R5bGUiOnsiJGlkIjoiMTgwIiwiTGluZUNvbG9yIjp7IiRpZCI6IjE4MSIsIiR0eXBlIjoiTkxSRS5Db21tb24uRG9tLlNvbGlkQ29sb3JCcnVzaCwgTkxSRS5Db21tb24iLCJDb2xvciI6eyIkaWQiOiIxODIiLCJBIjoyNTUsIlIiOjIwNiwiRyI6MTQxLCJCIjo2Mn19LCJMaW5lV2VpZ2h0IjoxLjAsIkxpbmVUeXBlIjowLCJQYXJlbnRTdHlsZSI6eyIkcmVmIjoiNTUifX0sIklzQmVsb3dUaW1lYmFuZCI6ZmFsc2UsIkhpZGVEYXRlIjpmYWxzZSwiU2hhcGVTaXplIjowLCJTcGFjaW5nIjoyLjAsIlBhZGRpbmciOnsiJHJlZiI6IjU4In0sIlNoYXBlU3R5bGUiOnsiJGlkIjoiMTgzIiwiTWFyZ2luIjp7IiRyZWYiOiI2MCJ9LCJQYWRkaW5nIjp7IiRyZWYiOiI2MSJ9LCJCYWNrZ3JvdW5kIjp7IiRpZCI6IjE4NCIsIkNvbG9yIjp7IiRpZCI6IjE4NSIsIkEiOjI1NSwiUiI6MTU2LCJHIjoxMDYsIkIiOjEwNn19LCJJc1Zpc2libGUiOnRydWUsIldpZHRoIjoxMi4wLCJIZWlnaHQiOjE0LjAsIkJvcmRlclN0eWxlIjp7IiRpZCI6IjE4NiIsIkxpbmVDb2xvciI6eyIkcmVmIjoiNjMifSwiTGluZVdlaWdodCI6MC4wLCJMaW5lVHlwZSI6MCwiUGFyZW50U3R5bGUiOnsiJHJlZiI6IjYyIn19LCJQYXJlbnRTdHlsZSI6eyIkcmVmIjoiNTkifX0sIlRpdGxlU3R5bGUiOnsiJGlkIjoiMTg3IiwiRm9udFNldHRpbmdzIjp7IiRpZCI6IjE4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g5IiwiTGluZUNvbG9yIjpudWxsLCJMaW5lV2VpZ2h0IjowLjAsIkxpbmVUeXBlIjowLCJQYXJlbnRTdHlsZSI6bnVsbH0sIlBhcmVudFN0eWxlIjp7IiRyZWYiOiI2NSJ9fSwiRGF0ZVN0eWxlIjp7IiRpZCI6IjE5MCIsIkZvbnRTZXR0aW5ncyI6eyIkaWQiOiIxOTEiLCJGb250U2l6ZSI6MTAsIkZvbnROYW1lIjoiQ2FsaWJyaSIsIklzQm9sZCI6ZmFsc2UsIklzSXRhbGljIjpmYWxzZSwiSXNVbmRlcmxpbmVkIjpmYWxzZSwiUGFyZW50U3R5bGUiOnsiJHJlZiI6IjczIn19LCJBdXRvU2l6ZSI6MCwiRm9yZWdyb3VuZCI6eyIkaWQiOiIxOTIiLCJDb2xvciI6eyIkaWQiOiIxOTM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QiLCJMaW5lQ29sb3IiOm51bGwsIkxpbmVXZWlnaHQiOjAuMCwiTGluZVR5cGUiOjAsIlBhcmVudFN0eWxlIjpudWxsfSwiUGFyZW50U3R5bGUiOnsiJHJlZiI6IjcyIn19LCJEYXRlRm9ybWF0Ijp7IiRpZCI6IjE5NSIsIkZvcm1hdFN0cmluZyI6Ik0tZC15eXl5IiwiU2VwYXJhdG9yIjoiLSIsIlVzZUludGVybmF0aW9uYWxEYXRlRm9ybWF0IjpmYWxzZX0sIklzVmlzaWJsZSI6dHJ1ZSwiUGFyZW50U3R5bGUiOnsiJHJlZiI6IjUzIn19LCJQb3NpdGlvbiI6eyIkaWQiOiIxOTYiLCJSYXRpbyI6MC4wLCJJc0N1c3RvbSI6ZmFsc2V9LCJJZCI6ImUxYzdjZjg0LWM1ODktNDdlMi05ZDM5LWI4YWU2MGY0NTQ5OCIsIlRpdGxlIjoiRW50ZXIgeW91ciBtaWxlc3RvbmUgaGVyZSIsIk5vdGUiOm51bGwsIkh5cGVybGluayI6bnVsbCwiSXNDaGFuZ2VkIjpmYWxzZSwiSXNOZXciOmZhbHNlfSx7IiRpZCI6IjE5NyIsIkRhdGUiOiIyMDE1LTA4LTA1VDIzOjU5OjU5Ljk5OVoiLCJTdHlsZSI6eyIkaWQiOiIxOTgiLCJTaGFwZSI6MTIsIkNvbm5lY3Rvck1hcmdpbiI6eyIkcmVmIjoiNTQifSwiQ29ubmVjdG9yU3R5bGUiOnsiJGlkIjoiMTk5IiwiTGluZUNvbG9yIjp7IiRpZCI6IjIwMCIsIiR0eXBlIjoiTkxSRS5Db21tb24uRG9tLlNvbGlkQ29sb3JCcnVzaCwgTkxSRS5Db21tb24iLCJDb2xvciI6eyIkaWQiOiIyMDEiLCJBIjoyNTUsIlIiOjIzNiwiRyI6MTEyLCJCIjoyMn19LCJMaW5lV2VpZ2h0IjoxLjAsIkxpbmVUeXBlIjowLCJQYXJlbnRTdHlsZSI6eyIkcmVmIjoiNTUifX0sIklzQmVsb3dUaW1lYmFuZCI6ZmFsc2UsIkhpZGVEYXRlIjpmYWxzZSwiU2hhcGVTaXplIjowLCJTcGFjaW5nIjoyLjAsIlBhZGRpbmciOnsiJHJlZiI6IjU4In0sIlNoYXBlU3R5bGUiOnsiJGlkIjoiMjAyIiwiTWFyZ2luIjp7IiRyZWYiOiI2MCJ9LCJQYWRkaW5nIjp7IiRyZWYiOiI2MSJ9LCJCYWNrZ3JvdW5kIjp7IiRpZCI6IjIwMyIsIkNvbG9yIjp7IiRpZCI6IjIwNCIsIkEiOjI1NSwiUiI6MjM2LCJHIjoxMTIsIkIiOjIyfX0sIklzVmlzaWJsZSI6dHJ1ZSwiV2lkdGgiOjEyLjAsIkhlaWdodCI6MTQuMCwiQm9yZGVyU3R5bGUiOnsiJGlkIjoiMjA1IiwiTGluZUNvbG9yIjp7IiRyZWYiOiI2MyJ9LCJMaW5lV2VpZ2h0IjowLjAsIkxpbmVUeXBlIjowLCJQYXJlbnRTdHlsZSI6eyIkcmVmIjoiNjIifX0sIlBhcmVudFN0eWxlIjp7IiRyZWYiOiI1OSJ9fSwiVGl0bGVTdHlsZSI6eyIkaWQiOiIyMDYiLCJGb250U2V0dGluZ3MiOnsiJGlkIjoiMjA3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giLCJMaW5lQ29sb3IiOm51bGwsIkxpbmVXZWlnaHQiOjAuMCwiTGluZVR5cGUiOjAsIlBhcmVudFN0eWxlIjpudWxsfSwiUGFyZW50U3R5bGUiOnsiJHJlZiI6IjY1In19LCJEYXRlU3R5bGUiOnsiJGlkIjoiMjA5IiwiRm9udFNldHRpbmdzIjp7IiRpZCI6IjIxMCIsIkZvbnRTaXplIjoxMCwiRm9udE5hbWUiOiJDYWxpYnJpIiwiSXNCb2xkIjpmYWxzZSwiSXNJdGFsaWMiOmZhbHNlLCJJc1VuZGVybGluZWQiOmZhbHNlLCJQYXJlbnRTdHlsZSI6eyIkcmVmIjoiNzMifX0sIkF1dG9TaXplIjowLCJGb3JlZ3JvdW5kIjp7IiRpZCI6IjIxMSIsIkNvbG9yIjp7IiRpZCI6IjIxMi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zIiwiTGluZUNvbG9yIjpudWxsLCJMaW5lV2VpZ2h0IjowLjAsIkxpbmVUeXBlIjowLCJQYXJlbnRTdHlsZSI6bnVsbH0sIlBhcmVudFN0eWxlIjp7IiRyZWYiOiI3MiJ9fSwiRGF0ZUZvcm1hdCI6eyIkaWQiOiIyMTQiLCJGb3JtYXRTdHJpbmciOiJNLWQteXl5eSIsIlNlcGFyYXRvciI6Ii0iLCJVc2VJbnRlcm5hdGlvbmFsRGF0ZUZvcm1hdCI6ZmFsc2V9LCJJc1Zpc2libGUiOnRydWUsIlBhcmVudFN0eWxlIjp7IiRyZWYiOiI1MyJ9fSwiUG9zaXRpb24iOnsiJGlkIjoiMjE1IiwiUmF0aW8iOjAuMCwiSXNDdXN0b20iOmZhbHNlfSwiSWQiOiJjY2ViYTgxZS0wMjY2LTQ1YWUtOWRlNS1jNjNhZTRhZDQ3NzgiLCJUaXRsZSI6IkVudGVyIHlvdXIgbWlsZXN0b25lIGhlcmUiLCJOb3RlIjpudWxsLCJIeXBlcmxpbmsiOm51bGwsIklzQ2hhbmdlZCI6ZmFsc2UsIklzTmV3IjpmYWxzZX0seyIkaWQiOiIyMTYiLCJEYXRlIjoiMjAxNS0xMC0yM1QyMzo1OTo1OS45OTlaIiwiU3R5bGUiOnsiJGlkIjoiMjE3IiwiU2hhcGUiOjYsIkNvbm5lY3Rvck1hcmdpbiI6eyIkcmVmIjoiNTQifSwiQ29ubmVjdG9yU3R5bGUiOnsiJGlkIjoiMjE4IiwiTGluZUNvbG9yIjp7IiRpZCI6IjIxOSIsIiR0eXBlIjoiTkxSRS5Db21tb24uRG9tLlNvbGlkQ29sb3JCcnVzaCwgTkxSRS5Db21tb24iLCJDb2xvciI6eyIkaWQiOiIyMjAiLCJBIjoyNTUsIlIiOjIzMCwiRyI6NzIsIkIiOjM1fX0sIkxpbmVXZWlnaHQiOjEuMCwiTGluZVR5cGUiOjAsIlBhcmVudFN0eWxlIjp7IiRyZWYiOiI1NSJ9fSwiSXNCZWxvd1RpbWViYW5kIjpmYWxzZSwiSGlkZURhdGUiOmZhbHNlLCJTaGFwZVNpemUiOjAsIlNwYWNpbmciOjIuMCwiUGFkZGluZyI6eyIkcmVmIjoiNTgifSwiU2hhcGVTdHlsZSI6eyIkaWQiOiIyMjEiLCJNYXJnaW4iOnsiJHJlZiI6IjYwIn0sIlBhZGRpbmciOnsiJHJlZiI6IjYxIn0sIkJhY2tncm91bmQiOnsiJGlkIjoiMjIyIiwiQ29sb3IiOnsiJGlkIjoiMjIzIiwiQSI6MjU1LCJSIjoyMzAsIkciOjcyLCJCIjozNX19LCJJc1Zpc2libGUiOnRydWUsIldpZHRoIjoxMi4wLCJIZWlnaHQiOjE0LjAsIkJvcmRlclN0eWxlIjp7IiRpZCI6IjIyNCIsIkxpbmVDb2xvciI6eyIkcmVmIjoiNjMifSwiTGluZVdlaWdodCI6MC4wLCJMaW5lVHlwZSI6MCwiUGFyZW50U3R5bGUiOnsiJHJlZiI6IjYyIn19LCJQYXJlbnRTdHlsZSI6eyIkcmVmIjoiNTkifX0sIlRpdGxlU3R5bGUiOnsiJGlkIjoiMjI1IiwiRm9udFNldHRpbmdzIjp7IiRpZCI6IjIyNi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3IiwiTGluZUNvbG9yIjpudWxsLCJMaW5lV2VpZ2h0IjowLjAsIkxpbmVUeXBlIjowLCJQYXJlbnRTdHlsZSI6bnVsbH0sIlBhcmVudFN0eWxlIjp7IiRyZWYiOiI2NSJ9fSwiRGF0ZVN0eWxlIjp7IiRpZCI6IjIyOCIsIkZvbnRTZXR0aW5ncyI6eyIkaWQiOiIyMjkiLCJGb250U2l6ZSI6MTAsIkZvbnROYW1lIjoiQ2FsaWJyaSIsIklzQm9sZCI6ZmFsc2UsIklzSXRhbGljIjpmYWxzZSwiSXNVbmRlcmxpbmVkIjpmYWxzZSwiUGFyZW50U3R5bGUiOnsiJHJlZiI6IjczIn19LCJBdXRvU2l6ZSI6MCwiRm9yZWdyb3VuZCI6eyIkaWQiOiIyMzAiLCJDb2xvciI6eyIkaWQiOiIyMzEiLCJBIjoyNTUsIlIiOjIzMCwiRyI6NzIsIkIiOjM1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MyIiwiTGluZUNvbG9yIjpudWxsLCJMaW5lV2VpZ2h0IjowLjAsIkxpbmVUeXBlIjowLCJQYXJlbnRTdHlsZSI6bnVsbH0sIlBhcmVudFN0eWxlIjp7IiRyZWYiOiI3MiJ9fSwiRGF0ZUZvcm1hdCI6eyIkaWQiOiIyMzMiLCJGb3JtYXRTdHJpbmciOiJNLWQteXl5eSIsIlNlcGFyYXRvciI6Ii0iLCJVc2VJbnRlcm5hdGlvbmFsRGF0ZUZvcm1hdCI6ZmFsc2V9LCJJc1Zpc2libGUiOnRydWUsIlBhcmVudFN0eWxlIjp7IiRyZWYiOiI1MyJ9fSwiUG9zaXRpb24iOnsiJGlkIjoiMjM0IiwiUmF0aW8iOjAuMCwiSXNDdXN0b20iOmZhbHNlfSwiSWQiOiJlYzVlNjhkMi00NjFlLTQ0YjEtYTY3YS0yZmFlNWRjYmFhMGYiLCJUaXRsZSI6IkVudGVyIHlvdXIgbWlsZXN0b25lIGhlcmUiLCJOb3RlIjpudWxsLCJIeXBlcmxpbmsiOm51bGwsIklzQ2hhbmdlZCI6ZmFsc2UsIklzTmV3IjpmYWxzZX0seyIkaWQiOiIyMzUiLCJEYXRlIjoiMjAxNS0xMS0xMVQyMzo1OTo1OS45OTlaIiwiU3R5bGUiOnsiJGlkIjoiMjM2IiwiU2hhcGUiOjYsIkNvbm5lY3Rvck1hcmdpbiI6eyIkcmVmIjoiNTQifSwiQ29ubmVjdG9yU3R5bGUiOnsiJGlkIjoiMjM3IiwiTGluZUNvbG9yIjp7IiRpZCI6IjIzOCIsIiR0eXBlIjoiTkxSRS5Db21tb24uRG9tLlNvbGlkQ29sb3JCcnVzaCwgTkxSRS5Db21tb24iLCJDb2xvciI6eyIkaWQiOiIyMzkiLCJBIjoyNTUsIlIiOjE1NiwiRyI6MTA2LCJCIjoxMDZ9fSwiTGluZVdlaWdodCI6MS4wLCJMaW5lVHlwZSI6MCwiUGFyZW50U3R5bGUiOnsiJHJlZiI6IjU1In19LCJJc0JlbG93VGltZWJhbmQiOmZhbHNlLCJIaWRlRGF0ZSI6ZmFsc2UsIlNoYXBlU2l6ZSI6MCwiU3BhY2luZyI6Mi4wLCJQYWRkaW5nIjp7IiRyZWYiOiI1OCJ9LCJTaGFwZVN0eWxlIjp7IiRpZCI6IjI0MCIsIk1hcmdpbiI6eyIkcmVmIjoiNjAifSwiUGFkZGluZyI6eyIkcmVmIjoiNjEifSwiQmFja2dyb3VuZCI6eyIkaWQiOiIyNDEiLCJDb2xvciI6eyIkaWQiOiIyNDIiLCJBIjoyNTUsIlIiOjE1NiwiRyI6MTA2LCJCIjoxMDZ9fSwiSXNWaXNpYmxlIjp0cnVlLCJXaWR0aCI6MTIuMCwiSGVpZ2h0IjoxNC4wLCJCb3JkZXJTdHlsZSI6eyIkaWQiOiIyNDMiLCJMaW5lQ29sb3IiOnsiJHJlZiI6IjYzIn0sIkxpbmVXZWlnaHQiOjAuMCwiTGluZVR5cGUiOjAsIlBhcmVudFN0eWxlIjp7IiRyZWYiOiI2MiJ9fSwiUGFyZW50U3R5bGUiOnsiJHJlZiI6IjU5In19LCJUaXRsZVN0eWxlIjp7IiRpZCI6IjI0NCIsIkZvbnRTZXR0aW5ncyI6eyIkaWQiOiIyNDU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0NiIsIkxpbmVDb2xvciI6bnVsbCwiTGluZVdlaWdodCI6MC4wLCJMaW5lVHlwZSI6MCwiUGFyZW50U3R5bGUiOm51bGx9LCJQYXJlbnRTdHlsZSI6eyIkcmVmIjoiNjUifX0sIkRhdGVTdHlsZSI6eyIkaWQiOiIyNDciLCJGb250U2V0dGluZ3MiOnsiJGlkIjoiMjQ4IiwiRm9udFNpemUiOjEwLCJGb250TmFtZSI6IkNhbGlicmkiLCJJc0JvbGQiOmZhbHNlLCJJc0l0YWxpYyI6ZmFsc2UsIklzVW5kZXJsaW5lZCI6ZmFsc2UsIlBhcmVudFN0eWxlIjp7IiRyZWYiOiI3MyJ9fSwiQXV0b1NpemUiOjAsIkZvcmVncm91bmQiOnsiJGlkIjoiMjQ5IiwiQ29sb3IiOnsiJGlkIjoiMjUwIiwiQSI6MjU1LCJSIjoxNTYsIkciOjEwNi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UxIiwiTGluZUNvbG9yIjpudWxsLCJMaW5lV2VpZ2h0IjowLjAsIkxpbmVUeXBlIjowLCJQYXJlbnRTdHlsZSI6bnVsbH0sIlBhcmVudFN0eWxlIjp7IiRyZWYiOiI3MiJ9fSwiRGF0ZUZvcm1hdCI6eyIkaWQiOiIyNTIiLCJGb3JtYXRTdHJpbmciOiJNLWQteXl5eSIsIlNlcGFyYXRvciI6Ii0iLCJVc2VJbnRlcm5hdGlvbmFsRGF0ZUZvcm1hdCI6ZmFsc2V9LCJJc1Zpc2libGUiOnRydWUsIlBhcmVudFN0eWxlIjp7IiRyZWYiOiI1MyJ9fSwiUG9zaXRpb24iOnsiJGlkIjoiMjUzIiwiUmF0aW8iOjAuMCwiSXNDdXN0b20iOmZhbHNlfSwiSWQiOiJhNmVjNGY0Ny03Yzc2LTRlZTQtYThjMC01MWMwNzc1YTg2YjAiLCJUaXRsZSI6IkVudGVyIHlvdXIgbWlsZXN0b25lIGhlcmUiLCJOb3RlIjpudWxsLCJIeXBlcmxpbmsiOm51bGwsIklzQ2hhbmdlZCI6ZmFsc2UsIklzTmV3IjpmYWxzZX0seyIkaWQiOiIyNTQiLCJEYXRlIjoiMjAxNS0xMi0wMVQyMzo1OTo1OS45OTlaIiwiU3R5bGUiOnsiJGlkIjoiMjU1IiwiU2hhcGUiOjYsIkNvbm5lY3Rvck1hcmdpbiI6eyIkcmVmIjoiNTQifSwiQ29ubmVjdG9yU3R5bGUiOnsiJGlkIjoiMjU2IiwiTGluZUNvbG9yIjp7IiRpZCI6IjI1NyIsIiR0eXBlIjoiTkxSRS5Db21tb24uRG9tLlNvbGlkQ29sb3JCcnVzaCwgTkxSRS5Db21tb24iLCJDb2xvciI6eyIkaWQiOiIyNTgiLCJBIjoyNTUsIlIiOjU3LCJHIjo0OCwiQiI6NDJ9fSwiTGluZVdlaWdodCI6MS4wLCJMaW5lVHlwZSI6MCwiUGFyZW50U3R5bGUiOnsiJHJlZiI6IjU1In19LCJJc0JlbG93VGltZWJhbmQiOmZhbHNlLCJIaWRlRGF0ZSI6ZmFsc2UsIlNoYXBlU2l6ZSI6MCwiU3BhY2luZyI6Mi4wLCJQYWRkaW5nIjp7IiRyZWYiOiI1OCJ9LCJTaGFwZVN0eWxlIjp7IiRpZCI6IjI1OSIsIk1hcmdpbiI6eyIkcmVmIjoiNjAifSwiUGFkZGluZyI6eyIkcmVmIjoiNjEifSwiQmFja2dyb3VuZCI6eyIkaWQiOiIyNjAiLCJDb2xvciI6eyIkaWQiOiIyNjEiLCJBIjoyNTUsIlIiOjU3LCJHIjo0OCwiQiI6NDJ9fSwiSXNWaXNpYmxlIjp0cnVlLCJXaWR0aCI6MTIuMCwiSGVpZ2h0IjoxNC4wLCJCb3JkZXJTdHlsZSI6eyIkaWQiOiIyNjIiLCJMaW5lQ29sb3IiOnsiJHJlZiI6IjYzIn0sIkxpbmVXZWlnaHQiOjAuMCwiTGluZVR5cGUiOjAsIlBhcmVudFN0eWxlIjp7IiRyZWYiOiI2MiJ9fSwiUGFyZW50U3R5bGUiOnsiJHJlZiI6IjU5In19LCJUaXRsZVN0eWxlIjp7IiRpZCI6IjI2MyIsIkZvbnRTZXR0aW5ncyI6eyIkaWQiOiIyNj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2NSIsIkxpbmVDb2xvciI6bnVsbCwiTGluZVdlaWdodCI6MC4wLCJMaW5lVHlwZSI6MCwiUGFyZW50U3R5bGUiOm51bGx9LCJQYXJlbnRTdHlsZSI6eyIkcmVmIjoiNjUifX0sIkRhdGVTdHlsZSI6eyIkaWQiOiIyNjYiLCJGb250U2V0dGluZ3MiOnsiJGlkIjoiMjY3IiwiRm9udFNpemUiOjEwLCJGb250TmFtZSI6IkNhbGlicmkiLCJJc0JvbGQiOmZhbHNlLCJJc0l0YWxpYyI6ZmFsc2UsIklzVW5kZXJsaW5lZCI6ZmFsc2UsIlBhcmVudFN0eWxlIjp7IiRyZWYiOiI3MyJ9fSwiQXV0b1NpemUiOjAsIkZvcmVncm91bmQiOnsiJGlkIjoiMjY4IiwiQ29sb3IiOnsiJGlkIjoiMjY5IiwiQSI6MjU1LCJSIjo1NywiRyI6NDgsIkIiOjQ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cwIiwiTGluZUNvbG9yIjpudWxsLCJMaW5lV2VpZ2h0IjowLjAsIkxpbmVUeXBlIjowLCJQYXJlbnRTdHlsZSI6bnVsbH0sIlBhcmVudFN0eWxlIjp7IiRyZWYiOiI3MiJ9fSwiRGF0ZUZvcm1hdCI6eyIkaWQiOiIyNzEiLCJGb3JtYXRTdHJpbmciOiJNLWQteXl5eSIsIlNlcGFyYXRvciI6Ii0iLCJVc2VJbnRlcm5hdGlvbmFsRGF0ZUZvcm1hdCI6ZmFsc2V9LCJJc1Zpc2libGUiOnRydWUsIlBhcmVudFN0eWxlIjp7IiRyZWYiOiI1MyJ9fSwiUG9zaXRpb24iOnsiJGlkIjoiMjcyIiwiUmF0aW8iOjAuMCwiSXNDdXN0b20iOmZhbHNlfSwiSWQiOiJmYzMyZGUyOC01NWRjLTQyN2QtYTdmMC1lMjk4ZjlmMDQyOWEiLCJUaXRsZSI6IkVudGVyIHlvdXIgbWlsZXN0b25lIGhlcmUiLCJOb3RlIjpudWxsLCJIeXBlcmxpbmsiOm51bGwsIklzQ2hhbmdlZCI6ZmFsc2UsIklzTmV3IjpmYWxzZX0seyIkaWQiOiIyNzMiLCJEYXRlIjoiMjAxNi0wMi0xN1QyMzo1OTo1OS45OTlaIiwiU3R5bGUiOnsiJGlkIjoiMjc0IiwiU2hhcGUiOjcsIkNvbm5lY3Rvck1hcmdpbiI6eyIkcmVmIjoiNTQifSwiQ29ubmVjdG9yU3R5bGUiOnsiJGlkIjoiMjc1IiwiTGluZUNvbG9yIjp7IiRpZCI6IjI3NiIsIiR0eXBlIjoiTkxSRS5Db21tb24uRG9tLlNvbGlkQ29sb3JCcnVzaCwgTkxSRS5Db21tb24iLCJDb2xvciI6eyIkaWQiOiIyNzciLCJBIjoyNTUsIlIiOjI1NSwiRyI6MjAyLCJCIjo4fX0sIkxpbmVXZWlnaHQiOjEuMCwiTGluZVR5cGUiOjAsIlBhcmVudFN0eWxlIjp7IiRyZWYiOiI1NSJ9fSwiSXNCZWxvd1RpbWViYW5kIjpmYWxzZSwiSGlkZURhdGUiOmZhbHNlLCJTaGFwZVNpemUiOjAsIlNwYWNpbmciOjIuMCwiUGFkZGluZyI6eyIkcmVmIjoiNTgifSwiU2hhcGVTdHlsZSI6eyIkaWQiOiIyNzgiLCJNYXJnaW4iOnsiJHJlZiI6IjYwIn0sIlBhZGRpbmciOnsiJHJlZiI6IjYxIn0sIkJhY2tncm91bmQiOnsiJHJlZiI6IjI3NiJ9LCJJc1Zpc2libGUiOnRydWUsIldpZHRoIjoxMi4wLCJIZWlnaHQiOjE0LjAsIkJvcmRlclN0eWxlIjp7IiRpZCI6IjI3OSIsIkxpbmVDb2xvciI6eyIkcmVmIjoiNjMifSwiTGluZVdlaWdodCI6MC4wLCJMaW5lVHlwZSI6MCwiUGFyZW50U3R5bGUiOnsiJHJlZiI6IjYyIn19LCJQYXJlbnRTdHlsZSI6eyIkcmVmIjoiNTkifX0sIlRpdGxlU3R5bGUiOnsiJGlkIjoiMjgwIiwiRm9udFNldHRpbmdzIjp7IiRpZCI6IjI4M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gyIiwiTGluZUNvbG9yIjpudWxsLCJMaW5lV2VpZ2h0IjowLjAsIkxpbmVUeXBlIjowLCJQYXJlbnRTdHlsZSI6bnVsbH0sIlBhcmVudFN0eWxlIjp7IiRyZWYiOiI2NSJ9fSwiRGF0ZVN0eWxlIjp7IiRpZCI6IjI4MyIsIkZvbnRTZXR0aW5ncyI6eyIkaWQiOiIyODQiLCJGb250U2l6ZSI6MTAsIkZvbnROYW1lIjoiQ2FsaWJyaSIsIklzQm9sZCI6ZmFsc2UsIklzSXRhbGljIjpmYWxzZSwiSXNVbmRlcmxpbmVkIjpmYWxzZSwiUGFyZW50U3R5bGUiOnsiJHJlZiI6IjczIn19LCJBdXRvU2l6ZSI6MCwiRm9yZWdyb3VuZCI6eyIkaWQiOiIyODUiLCJDb2xvciI6eyIkaWQiOiIyODYiLCJBIjoyNTUsIlIiOjE5NywiRyI6MTU1LCJCIjow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g3IiwiTGluZUNvbG9yIjpudWxsLCJMaW5lV2VpZ2h0IjowLjAsIkxpbmVUeXBlIjowLCJQYXJlbnRTdHlsZSI6bnVsbH0sIlBhcmVudFN0eWxlIjp7IiRyZWYiOiI3MiJ9fSwiRGF0ZUZvcm1hdCI6eyIkaWQiOiIyODgiLCJGb3JtYXRTdHJpbmciOiJNLWQteXl5eSIsIlNlcGFyYXRvciI6Ii0iLCJVc2VJbnRlcm5hdGlvbmFsRGF0ZUZvcm1hdCI6ZmFsc2V9LCJJc1Zpc2libGUiOnRydWUsIlBhcmVudFN0eWxlIjp7IiRyZWYiOiI1MyJ9fSwiUG9zaXRpb24iOnsiJGlkIjoiMjg5IiwiUmF0aW8iOjAuMCwiSXNDdXN0b20iOmZhbHNlfSwiSWQiOiIwNDI4ZWIzMS01NmQ4LTQ2NDItOTNmMi04YjhiZjkwNzIxZGMiLCJUaXRsZSI6IkVudGVyIHlvdXIgbWlsZXN0b25lIGhlcmUiLCJOb3RlIjpudWxsLCJIeXBlcmxpbmsiOm51bGwsIklzQ2hhbmdlZCI6ZmFsc2UsIklzTmV3IjpmYWxzZX0seyIkaWQiOiIyOTAiLCJEYXRlIjoiMjAxNi0wNC0wN1QyMzo1OTo1OS45OTlaIiwiU3R5bGUiOnsiJGlkIjoiMjkxIiwiU2hhcGUiOjcsIkNvbm5lY3Rvck1hcmdpbiI6eyIkcmVmIjoiNTQifSwiQ29ubmVjdG9yU3R5bGUiOnsiJGlkIjoiMjkyIiwiTGluZUNvbG9yIjp7IiRpZCI6IjI5MyIsIiR0eXBlIjoiTkxSRS5Db21tb24uRG9tLlNvbGlkQ29sb3JCcnVzaCwgTkxSRS5Db21tb24iLCJDb2xvciI6eyIkaWQiOiIyOTQiLCJBIjoyNTUsIlIiOjI0OCwiRyI6MTQ3LCJCIjoyOX19LCJMaW5lV2VpZ2h0IjoxLjAsIkxpbmVUeXBlIjowLCJQYXJlbnRTdHlsZSI6eyIkcmVmIjoiNTUifX0sIklzQmVsb3dUaW1lYmFuZCI6ZmFsc2UsIkhpZGVEYXRlIjpmYWxzZSwiU2hhcGVTaXplIjowLCJTcGFjaW5nIjoyLjAsIlBhZGRpbmciOnsiJHJlZiI6IjU4In0sIlNoYXBlU3R5bGUiOnsiJGlkIjoiMjk1IiwiTWFyZ2luIjp7IiRyZWYiOiI2MCJ9LCJQYWRkaW5nIjp7IiRyZWYiOiI2MSJ9LCJCYWNrZ3JvdW5kIjp7IiRyZWYiOiIyOTMifSwiSXNWaXNpYmxlIjp0cnVlLCJXaWR0aCI6MTIuMCwiSGVpZ2h0IjoxNC4wLCJCb3JkZXJTdHlsZSI6eyIkaWQiOiIyOTYiLCJMaW5lQ29sb3IiOnsiJHJlZiI6IjYzIn0sIkxpbmVXZWlnaHQiOjAuMCwiTGluZVR5cGUiOjAsIlBhcmVudFN0eWxlIjp7IiRyZWYiOiI2MiJ9fSwiUGFyZW50U3R5bGUiOnsiJHJlZiI6IjU5In19LCJUaXRsZVN0eWxlIjp7IiRpZCI6IjI5NyIsIkZvbnRTZXR0aW5ncyI6eyIkaWQiOiIyOTgiLCJGb250U2l6ZSI6MTEsIkZvbnROYW1lIjoiQ2FsaWJyaSIsIklzQm9sZCI6dHJ1ZSwiSXNJdGFsaWMiOmZhbHNlLCJJc1VuZGVybGluZWQiOmZhbHNlLCJQYXJlbnRTdHlsZSI6eyIkcmVmIjoiNjYifX0sIkF1dG9TaXplIjoyLCJGb3JlZ3JvdW5kIjp7IiRyZWYiOiI2NyJ9LCJNYXhXaWR0aCI6NzguMDAxNjU1NTc4NjEzMjgx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TkiLCJMaW5lQ29sb3IiOm51bGwsIkxpbmVXZWlnaHQiOjAuMCwiTGluZVR5cGUiOjAsIlBhcmVudFN0eWxlIjpudWxsfSwiUGFyZW50U3R5bGUiOnsiJHJlZiI6IjY1In19LCJEYXRlU3R5bGUiOnsiJGlkIjoiMzAwIiwiRm9udFNldHRpbmdzIjp7IiRpZCI6IjMwMSIsIkZvbnRTaXplIjoxMCwiRm9udE5hbWUiOiJDYWxpYnJpIiwiSXNCb2xkIjpmYWxzZSwiSXNJdGFsaWMiOmZhbHNlLCJJc1VuZGVybGluZWQiOmZhbHNlLCJQYXJlbnRTdHlsZSI6eyIkcmVmIjoiNzMifX0sIkF1dG9TaXplIjowLCJGb3JlZ3JvdW5kIjp7IiRpZCI6IjMwMiIsIkNvbG9yIjp7IiRpZCI6IjMwMy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A0IiwiTGluZUNvbG9yIjpudWxsLCJMaW5lV2VpZ2h0IjowLjAsIkxpbmVUeXBlIjowLCJQYXJlbnRTdHlsZSI6bnVsbH0sIlBhcmVudFN0eWxlIjp7IiRyZWYiOiI3MiJ9fSwiRGF0ZUZvcm1hdCI6eyIkaWQiOiIzMDUiLCJGb3JtYXRTdHJpbmciOiJNLWQteXl5eSIsIlNlcGFyYXRvciI6Ii0iLCJVc2VJbnRlcm5hdGlvbmFsRGF0ZUZvcm1hdCI6ZmFsc2V9LCJJc1Zpc2libGUiOnRydWUsIlBhcmVudFN0eWxlIjp7IiRyZWYiOiI1MyJ9fSwiUG9zaXRpb24iOnsiJGlkIjoiMzA2IiwiUmF0aW8iOjAuMjIzOTExNDgzMTk5NTA4MSwiSXNDdXN0b20iOnRydWV9LCJJZCI6IjEwMjNmOWNmLThlNzItNGRlNS04YWJkLTY2MDA5MGZmZGE5OCIsIlRpdGxlIjoiRW50ZXIgeW91ciBtaWxlc3RvbmUgaGVyZSIsIk5vdGUiOm51bGwsIkh5cGVybGluayI6bnVsbCwiSXNDaGFuZ2VkIjpmYWxzZSwiSXNOZXciOmZhbHNlfSx7IiRpZCI6IjMwNyIsIkRhdGUiOiIyMDE2LTA1LTI2VDIzOjU5OjU5Ljk5OVoiLCJTdHlsZSI6eyIkaWQiOiIzMDgiLCJTaGFwZSI6NywiQ29ubmVjdG9yTWFyZ2luIjp7IiRyZWYiOiI1NCJ9LCJDb25uZWN0b3JTdHlsZSI6eyIkaWQiOiIzMDkiLCJMaW5lQ29sb3IiOnsiJGlkIjoiMzEwIiwiJHR5cGUiOiJOTFJFLkNvbW1vbi5Eb20uU29saWRDb2xvckJydXNoLCBOTFJFLkNvbW1vbiIsIkNvbG9yIjp7IiRpZCI6IjMxMSIsIkEiOjI1NSwiUiI6MTU2LCJHIjoxMDYsIkIiOjEwNn19LCJMaW5lV2VpZ2h0IjoxLjAsIkxpbmVUeXBlIjowLCJQYXJlbnRTdHlsZSI6eyIkcmVmIjoiNTUifX0sIklzQmVsb3dUaW1lYmFuZCI6ZmFsc2UsIkhpZGVEYXRlIjpmYWxzZSwiU2hhcGVTaXplIjowLCJTcGFjaW5nIjoyLjAsIlBhZGRpbmciOnsiJHJlZiI6IjU4In0sIlNoYXBlU3R5bGUiOnsiJGlkIjoiMzEyIiwiTWFyZ2luIjp7IiRyZWYiOiI2MCJ9LCJQYWRkaW5nIjp7IiRyZWYiOiI2MSJ9LCJCYWNrZ3JvdW5kIjp7IiRpZCI6IjMxMyIsIkNvbG9yIjp7IiRpZCI6IjMxNCIsIkEiOjI1NSwiUiI6MTU2LCJHIjoxMDYsIkIiOjEwNn19LCJJc1Zpc2libGUiOnRydWUsIldpZHRoIjoxMi4wLCJIZWlnaHQiOjE0LjAsIkJvcmRlclN0eWxlIjp7IiRpZCI6IjMxNSIsIkxpbmVDb2xvciI6eyIkcmVmIjoiNjMifSwiTGluZVdlaWdodCI6MC4wLCJMaW5lVHlwZSI6MCwiUGFyZW50U3R5bGUiOnsiJHJlZiI6IjYyIn19LCJQYXJlbnRTdHlsZSI6eyIkcmVmIjoiNTkifX0sIlRpdGxlU3R5bGUiOnsiJGlkIjoiMzE2IiwiRm9udFNldHRpbmdzIjp7IiRpZCI6IjMxN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E4IiwiTGluZUNvbG9yIjpudWxsLCJMaW5lV2VpZ2h0IjowLjAsIkxpbmVUeXBlIjowLCJQYXJlbnRTdHlsZSI6bnVsbH0sIlBhcmVudFN0eWxlIjp7IiRyZWYiOiI2NSJ9fSwiRGF0ZVN0eWxlIjp7IiRpZCI6IjMxOSIsIkZvbnRTZXR0aW5ncyI6eyIkaWQiOiIzMjAiLCJGb250U2l6ZSI6MTAsIkZvbnROYW1lIjoiQ2FsaWJyaSIsIklzQm9sZCI6ZmFsc2UsIklzSXRhbGljIjpmYWxzZSwiSXNVbmRlcmxpbmVkIjpmYWxzZSwiUGFyZW50U3R5bGUiOnsiJHJlZiI6IjczIn19LCJBdXRvU2l6ZSI6MCwiRm9yZWdyb3VuZCI6eyIkaWQiOiIzMjEiLCJDb2xvciI6eyIkaWQiOiIzMjI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MjMiLCJMaW5lQ29sb3IiOm51bGwsIkxpbmVXZWlnaHQiOjAuMCwiTGluZVR5cGUiOjAsIlBhcmVudFN0eWxlIjpudWxsfSwiUGFyZW50U3R5bGUiOnsiJHJlZiI6IjcyIn19LCJEYXRlRm9ybWF0Ijp7IiRpZCI6IjMyNCIsIkZvcm1hdFN0cmluZyI6Ik0tZC15eXl5IiwiU2VwYXJhdG9yIjoiLSIsIlVzZUludGVybmF0aW9uYWxEYXRlRm9ybWF0IjpmYWxzZX0sIklzVmlzaWJsZSI6dHJ1ZSwiUGFyZW50U3R5bGUiOnsiJHJlZiI6IjUzIn19LCJQb3NpdGlvbiI6eyIkaWQiOiIzMjUiLCJSYXRpbyI6MC4wLCJJc0N1c3RvbSI6ZmFsc2V9LCJJZCI6ImUyODRjOGMzLWY0YTMtNDQ0NC05YjdiLTlkYmZhZWYwZmRhOCIsIlRpdGxlIjoiRW50ZXIgeW91ciBtaWxlc3RvbmUgaGVyZSIsIk5vdGUiOm51bGwsIkh5cGVybGluayI6bnVsbCwiSXNDaGFuZ2VkIjpmYWxzZSwiSXNOZXciOmZhbHNlfSx7IiRpZCI6IjMyNiIsIkRhdGUiOiIyMDE2LTA3LTE0VDIzOjU5OjU5Ljk5OVoiLCJTdHlsZSI6eyIkaWQiOiIzMjciLCJTaGFwZSI6NywiQ29ubmVjdG9yTWFyZ2luIjp7IiRyZWYiOiI1NCJ9LCJDb25uZWN0b3JTdHlsZSI6eyIkaWQiOiIzMjgiLCJMaW5lQ29sb3IiOnsiJGlkIjoiMzI5IiwiJHR5cGUiOiJOTFJFLkNvbW1vbi5Eb20uU29saWRDb2xvckJydXNoLCBOTFJFLkNvbW1vbiIsIkNvbG9yIjp7IiRpZCI6IjMzMCIsIkEiOjI1NSwiUiI6MjM2LCJHIjoxMTIsIkIiOjIyfX0sIkxpbmVXZWlnaHQiOjEuMCwiTGluZVR5cGUiOjAsIlBhcmVudFN0eWxlIjp7IiRyZWYiOiI1NSJ9fSwiSXNCZWxvd1RpbWViYW5kIjpmYWxzZSwiSGlkZURhdGUiOmZhbHNlLCJTaGFwZVNpemUiOjAsIlNwYWNpbmciOjIuMCwiUGFkZGluZyI6eyIkcmVmIjoiNTgifSwiU2hhcGVTdHlsZSI6eyIkaWQiOiIzMzEiLCJNYXJnaW4iOnsiJHJlZiI6IjYwIn0sIlBhZGRpbmciOnsiJHJlZiI6IjYxIn0sIkJhY2tncm91bmQiOnsiJHJlZiI6IjMyOSJ9LCJJc1Zpc2libGUiOnRydWUsIldpZHRoIjoxMi4wLCJIZWlnaHQiOjE0LjAsIkJvcmRlclN0eWxlIjp7IiRpZCI6IjMzMiIsIkxpbmVDb2xvciI6eyIkcmVmIjoiNjMifSwiTGluZVdlaWdodCI6MC4wLCJMaW5lVHlwZSI6MCwiUGFyZW50U3R5bGUiOnsiJHJlZiI6IjYyIn19LCJQYXJlbnRTdHlsZSI6eyIkcmVmIjoiNTkifX0sIlRpdGxlU3R5bGUiOnsiJGlkIjoiMzMzIiwiRm9udFNldHRpbmdzIjp7IiRpZCI6IjMzNCIsIkZvbnRTaXplIjoxMSwiRm9udE5hbWUiOiJDYWxpYnJpIiwiSXNCb2xkIjp0cnVlLCJJc0l0YWxpYyI6ZmFsc2UsIklzVW5kZXJsaW5lZCI6ZmFsc2UsIlBhcmVudFN0eWxlIjp7IiRyZWYiOiI2NiJ9fSwiQXV0b1NpemUiOjIsIkZvcmVncm91bmQiOnsiJHJlZiI6IjY3In0sIk1heFdpZHRoIjo4OS41NzkzNjg1OTEzMDg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MzUiLCJMaW5lQ29sb3IiOm51bGwsIkxpbmVXZWlnaHQiOjAuMCwiTGluZVR5cGUiOjAsIlBhcmVudFN0eWxlIjpudWxsfSwiUGFyZW50U3R5bGUiOnsiJHJlZiI6IjY1In19LCJEYXRlU3R5bGUiOnsiJGlkIjoiMzM2IiwiRm9udFNldHRpbmdzIjp7IiRpZCI6IjMzNyIsIkZvbnRTaXplIjoxMCwiRm9udE5hbWUiOiJDYWxpYnJpIiwiSXNCb2xkIjpmYWxzZSwiSXNJdGFsaWMiOmZhbHNlLCJJc1VuZGVybGluZWQiOmZhbHNlLCJQYXJlbnRTdHlsZSI6eyIkcmVmIjoiNzMifX0sIkF1dG9TaXplIjowLCJGb3JlZ3JvdW5kIjp7IiRpZCI6IjMzOCIsIkNvbG9yIjp7IiRpZCI6IjMzOSIsIkEiOjI1NSwiUiI6MjM2LCJHIjoxMTIsIkIiOjI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QwIiwiTGluZUNvbG9yIjpudWxsLCJMaW5lV2VpZ2h0IjowLjAsIkxpbmVUeXBlIjowLCJQYXJlbnRTdHlsZSI6bnVsbH0sIlBhcmVudFN0eWxlIjp7IiRyZWYiOiI3MiJ9fSwiRGF0ZUZvcm1hdCI6eyIkaWQiOiIzNDEiLCJGb3JtYXRTdHJpbmciOiJNLWQteXl5eSIsIlNlcGFyYXRvciI6Ii0iLCJVc2VJbnRlcm5hdGlvbmFsRGF0ZUZvcm1hdCI6ZmFsc2V9LCJJc1Zpc2libGUiOnRydWUsIlBhcmVudFN0eWxlIjp7IiRyZWYiOiI1MyJ9fSwiUG9zaXRpb24iOnsiJGlkIjoiMzQyIiwiUmF0aW8iOjAuMCwiSXNDdXN0b20iOmZhbHNlfSwiSWQiOiJhNzJhMWU4My1mNDIzLTRmOWItOWY3Ny1hMTVkMjMxM2U2ZGMiLCJUaXRsZSI6IkVudGVyIHlvdXIgbWlsZXN0b25lIGhlcmUiLCJOb3RlIjpudWxsLCJIeXBlcmxpbmsiOm51bGwsIklzQ2hhbmdlZCI6ZmFsc2UsIklzTmV3IjpmYWxzZX1dLCJUYXNrcyI6W10sIlNldHRpbmdzIjp7IiRpZCI6IjM0MyIsIkltcGFPcHRpb25zIjp7IiRpZCI6IjM0NC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X0="/>
  <p:tag name="__MASTER" val="__part_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QaGFzZXMiLCJJc1RlbXBsYXRlIjpmYWxzZSwiVmVyc2lvbiI6eyIkaWQiOiIyIiwiVmVyc2lvbiI6IjMuMC4xIiwiT3JpZ2luYWxBc3NlbWJseVZlcnNpb24iOiIzLjAxLjAyLjAwIiwiRWRpdGlvbiI6IlBsdXMiLCJJc1BsdXNFZGl0aW9uIjp0cnV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NTYsIkIiOjI4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NCwiRm9udE5hbWUiOiJDYWxpYnJpIiwiSXNCb2xkIjp0cnVlLCJJc0l0YWxpYyI6ZmFsc2UsIklzVW5kZXJsaW5lZCI6ZmFsc2UsIlBhcmVudFN0eWxlIjpudWxsfSwiQXV0b1NpemUiOjAsIkZvcmVncm91bmQiOnsiJGlkIjoiMTUiLCJDb2xvciI6eyIkaWQiOiIxNiIsIkEiOjI1NSwiUiI6NTcsIkciOjQ4LCJCIjo0Mn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nRydWUsIldpZHRoIjowLjAsIkhlaWdodCI6MC4wLCJCb3JkZXJTdHlsZSI6bnVsbCwiUGFyZW50U3R5bGUiOm51bGx9LCJMZWZ0RW5kQ2Fwc1N0eWxlIjp7IiRpZCI6IjIxIiwiRm9udFNldHRpbmdzIjp7IiRpZCI6IjIyIiwiRm9udFNpemUiOjE0LCJGb250TmFtZSI6IkNhbGlicmkiLCJJc0JvbGQiOnRydWUsIklzSXRhbGljIjpmYWxzZSwiSXNVbmRlcmxpbmVkIjpmYWxzZSwiUGFyZW50U3R5bGUiOm51bGx9LCJBdXRvU2l6ZSI6MCwiRm9yZWdyb3VuZCI6eyIkaWQiOiIyMyIsIkNvbG9yIjp7IiRpZCI6IjI0IiwiQSI6MjU1LCJSIjo1NywiRyI6NDgsIkIiOjQy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w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MiwiRm9udE5hbWUiOiJDYWxpYnJpIiwiSXNCb2xkIjp0cnV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EwLCJHIjoyMDQsIkIiOjIwMn19LCJBcHBlbmRZZWFyT25ZZWFyQ2hhbmdlIjp0cnVlLCJFbGFwc2VkVGltZUZvcm1hdCI6MSwiVG9kYXlNYXJrZXJQb3NpdGlvbiI6MywiUXVpY2tQb3NpdGlvbiI6MywiQWJzb2x1dGVQb3NpdGlvbiI6Mjk3LjAsIk1hcmdpbiI6eyIkaWQiOiI0OSIsIlRvcCI6MCwiTGVmdCI6MTAsIlJpZ2h0IjoxMCwiQm90dG9tIjowfSwiUGFkZGluZyI6eyIkaWQiOiI1MCIsIlRvcCI6MCwiTGVmdCI6MCwiUmlnaHQiOjAsIkJvdHRvbSI6MH0sIkJhY2tncm91bmQiOnsiJGlkIjoiNTEiLCJDb2xvciI6eyIkaWQiOiI1MiIsIkEiOjI1NSwiUiI6MTc4LCJHIjoxNzgsIkIiOjE3OH19LCJJc1Zpc2libGUiOnRydWUsIldpZHRoIjowLjAsIkhlaWdodCI6MC4wLCJCb3JkZXJTdHlsZSI6bnVsbCwiUGFyZW50U3R5bGUiOm51bGx9LCJEZWZhdWx0TWlsZXN0b25lU3R5bGUiOnsiJGlkIjoiNTMiLCJTaGFwZSI6Ny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CwiRyI6ODQsIkIiOjEw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tZC15eXl5IiwiU2VwYXJhdG9yIjoiLSIsIlVzZUludGVybmF0aW9uYWxEYXRlRm9ybWF0IjpmYWxzZX0sIklzVmlzaWJsZSI6dHJ1ZSwiUGFyZW50U3R5bGUiOm51bGx9LCJEZWZhdWx0VGFza1N0eWxlIjp7IiRpZCI6IjgwIiwiU2hhcGUiOjAsIlNoYXBlVGhpY2tuZXNzIjoy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csIkciOjEyNSwiQiI6ND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iwiRW5kRGF0ZVBvc2l0aW9uIjoyLCJUaXRsZVBvc2l0aW9uIjo0LCJEdXJhdGlvblBvc2l0aW9uIjo2LCJQZXJjZW50YWdlQ29tcGxldGVkUG9zaXRpb24iOjYsIlNwYWNpbmciOjUsIklzQmVsb3dUaW1lYmFuZCI6ZmFsc2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Iy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3MjAuMCwiTWF4SGVpZ2h0IjoiSW5maW5pdHkiLCJTbWFydEZvcmVncm91bmRJc0FjdGl2ZSI6dHJ1ZSwiSG9yaXpvbnRhbEFsaWdubWVudCI6MS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2OCwiRyI6ODQsIkIiOjEw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dHJ1ZX0sIlNjYWxlIjp7IiRpZCI6IjEyMiIsIlN0YXJ0RGF0ZSI6IjIwMTQtMTEtMTZUMjM6NTk6NTkuOTk5WiIsIkVuZERhdGUiOiIyMDE2LTA3LTE0VDIzOjU5OjU5Ljk5OVoiLCJGb3JtYXQiOiJNTSIsIlR5cGUiOjMsIkF1dG9EYXRlUmFuZ2UiOnRydWUsIldvcmtpbmdEYXlzIjozMSwiVG9kYXlNYXJrZXJUZXh0IjoiVG9kYXkiLCJBdXRvU2NhbGVUeXBlIjpmYWxzZX0sIk1pbGVzdG9uZXMiOlt7IiRpZCI6IjEyMyIsIkRhdGUiOiIyMDE0LTExLTE2VDIzOjU5OjU5Ljk5OVoiLCJTdHlsZSI6eyIkaWQiOiIxMjQiLCJTaGFwZSI6NywiQ29ubmVjdG9yTWFyZ2luIjp7IiRyZWYiOiI1NCJ9LCJDb25uZWN0b3JTdHlsZSI6eyIkaWQiOiIxMjUiLCJMaW5lQ29sb3IiOnsiJGlkIjoiMTI2IiwiJHR5cGUiOiJOTFJFLkNvbW1vbi5Eb20uU29saWRDb2xvckJydXNoLCBOTFJFLkNvbW1vbiIsIkNvbG9yIjp7IiRpZCI6IjEyNyIsIkEiOjg5LCJSIjoyMzAsIkciOjcyLCJCIjozNX19LCJMaW5lV2VpZ2h0IjoxLjAsIkxpbmVUeXBlIjowLCJQYXJlbnRTdHlsZSI6eyIkcmVmIjoiNTUifX0sIklzQmVsb3dUaW1lYmFuZCI6ZmFsc2UsIkhpZGVEYXRlIjpmYWxzZSwiU2hhcGVTaXplIjowLCJTcGFjaW5nIjoyLjAsIlBhZGRpbmciOnsiJHJlZiI6IjU4In0sIlNoYXBlU3R5bGUiOnsiJGlkIjoiMTI4IiwiTWFyZ2luIjp7IiRyZWYiOiI2MCJ9LCJQYWRkaW5nIjp7IiRyZWYiOiI2MSJ9LCJCYWNrZ3JvdW5kIjp7IiRpZCI6IjEyOSIsIkNvbG9yIjp7IiRpZCI6IjEzMCIsIkEiOjI1NSwiUiI6MjMwLCJHIjo3MiwiQiI6MzV9fSwiSXNWaXNpYmxlIjp0cnVlLCJXaWR0aCI6MTIuMCwiSGVpZ2h0IjoxNC4wLCJCb3JkZXJTdHlsZSI6eyIkaWQiOiIxMzEiLCJMaW5lQ29sb3IiOnsiJHJlZiI6IjYzIn0sIkxpbmVXZWlnaHQiOjAuMCwiTGluZVR5cGUiOjAsIlBhcmVudFN0eWxlIjp7IiRyZWYiOiI2MiJ9fSwiUGFyZW50U3R5bGUiOnsiJHJlZiI6IjU5In19LCJUaXRsZVN0eWxlIjp7IiRpZCI6IjEzMiIsIkZvbnRTZXR0aW5ncyI6eyIkaWQiOiIxMz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kNhbGlicmkiLCJJc0JvbGQiOmZhbHNlLCJJc0l0YWxpYyI6ZmFsc2UsIklzVW5kZXJsaW5lZCI6ZmFsc2UsIlBhcmVudFN0eWxlIjp7IiRyZWYiOiI3MyJ9fSwiQXV0b1NpemUiOjAsIkZvcmVncm91bmQiOnsiJGlkIjoiMTM3IiwiQ29sb3IiOnsiJGlkIjoiMTM4IiwiQSI6MjU1LCJSIjoyMzAsIkciOjcyLCJCIjozNX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OSIsIkxpbmVDb2xvciI6bnVsbCwiTGluZVdlaWdodCI6MC4wLCJMaW5lVHlwZSI6MCwiUGFyZW50U3R5bGUiOm51bGx9LCJQYXJlbnRTdHlsZSI6eyIkcmVmIjoiNzIifX0sIkRhdGVGb3JtYXQiOnsiJGlkIjoiMTQwIiwiRm9ybWF0U3RyaW5nIjoiTS1kLXl5eXkiLCJTZXBhcmF0b3IiOiItIiwiVXNlSW50ZXJuYXRpb25hbERhdGVGb3JtYXQiOmZhbHNlfSwiSXNWaXNpYmxlIjp0cnVlLCJQYXJlbnRTdHlsZSI6eyIkcmVmIjoiNTMifX0sIlBvc2l0aW9uIjp7IiRpZCI6IjE0MSIsIlJhdGlvIjowLjAsIklzQ3VzdG9tIjpmYWxzZX0sIklkIjoiNDc0ZDI5NzEtOThkNS00MjVjLTk0ODctZTlhYmRjNDAxZDhkIiwiVGl0bGUiOiJFbnRlciB5b3VyIG1pbGVzdG9uZSBoZXJlIiwiTm90ZSI6bnVsbCwiSHlwZXJsaW5rIjpudWxsLCJJc0NoYW5nZWQiOmZhbHNlLCJJc05ldyI6ZmFsc2V9LHsiJGlkIjoiMTQyIiwiRGF0ZSI6IjIwMTUtMDItMDFUMjM6NTk6NTkuOTk5WiIsIlN0eWxlIjp7IiRpZCI6IjE0MyIsIlNoYXBlIjozLCJDb25uZWN0b3JNYXJnaW4iOnsiJHJlZiI6IjU0In0sIkNvbm5lY3RvclN0eWxlIjp7IiRpZCI6IjE0NCIsIkxpbmVDb2xvciI6eyIkaWQiOiIxNDUiLCIkdHlwZSI6Ik5MUkUuQ29tbW9uLkRvbS5Tb2xpZENvbG9yQnJ1c2gsIE5MUkUuQ29tbW9uIiwiQ29sb3IiOnsiJGlkIjoiMTQ2IiwiQSI6MjU1LCJSIjoyNTUsIkciOjIwMiwiQiI6OH19LCJMaW5lV2VpZ2h0IjoxLjAsIkxpbmVUeXBlIjowLCJQYXJlbnRTdHlsZSI6eyIkcmVmIjoiNTUifX0sIklzQmVsb3dUaW1lYmFuZCI6ZmFsc2UsIkhpZGVEYXRlIjpmYWxzZSwiU2hhcGVTaXplIjowLCJTcGFjaW5nIjoyLjAsIlBhZGRpbmciOnsiJHJlZiI6IjU4In0sIlNoYXBlU3R5bGUiOnsiJGlkIjoiMTQ3IiwiTWFyZ2luIjp7IiRyZWYiOiI2MCJ9LCJQYWRkaW5nIjp7IiRyZWYiOiI2MSJ9LCJCYWNrZ3JvdW5kIjp7IiRpZCI6IjE0OCIsIkNvbG9yIjp7IiRpZCI6IjE0OSIsIkEiOjI1NSwiUiI6MjMwLCJHIjo3MiwiQiI6MzV9fSwiSXNWaXNpYmxlIjp0cnVlLCJXaWR0aCI6MTIuMCwiSGVpZ2h0IjoxNC4wLCJCb3JkZXJTdHlsZSI6eyIkaWQiOiIxNTAiLCJMaW5lQ29sb3IiOnsiJHJlZiI6IjYzIn0sIkxpbmVXZWlnaHQiOjAuMCwiTGluZVR5cGUiOjAsIlBhcmVudFN0eWxlIjp7IiRyZWYiOiI2MiJ9fSwiUGFyZW50U3R5bGUiOnsiJHJlZiI6IjU5In19LCJUaXRsZVN0eWxlIjp7IiRpZCI6IjE1MSIsIkZvbnRTZXR0aW5ncyI6eyIkaWQiOiIxNTI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NhbGlicmkiLCJJc0JvbGQiOmZhbHNlLCJJc0l0YWxpYyI6ZmFsc2UsIklzVW5kZXJsaW5lZCI6ZmFsc2UsIlBhcmVudFN0eWxlIjp7IiRyZWYiOiI3MyJ9fSwiQXV0b1NpemUiOjAsIkZvcmVncm91bmQiOnsiJGlkIjoiMTU2IiwiQ29sb3IiOnsiJGlkIjoiMTU3IiwiQSI6MjU1LCJSIjoxOTcsIkciOjE1NSwiQiI6MH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OCIsIkxpbmVDb2xvciI6bnVsbCwiTGluZVdlaWdodCI6MC4wLCJMaW5lVHlwZSI6MCwiUGFyZW50U3R5bGUiOm51bGx9LCJQYXJlbnRTdHlsZSI6eyIkcmVmIjoiNzIifX0sIkRhdGVGb3JtYXQiOnsiJGlkIjoiMTU5IiwiRm9ybWF0U3RyaW5nIjoiTS1kLXl5eXkiLCJTZXBhcmF0b3IiOiItIiwiVXNlSW50ZXJuYXRpb25hbERhdGVGb3JtYXQiOmZhbHNlfSwiSXNWaXNpYmxlIjp0cnVlLCJQYXJlbnRTdHlsZSI6eyIkcmVmIjoiNTMifX0sIlBvc2l0aW9uIjp7IiRpZCI6IjE2MCIsIlJhdGlvIjowLjAsIklzQ3VzdG9tIjpmYWxzZX0sIklkIjoiMDU3ZDMzMzktYzg3OS00NDRlLTk3MjQtYzliYmI2NmQ1ZmEyIiwiVGl0bGUiOiJFbnRlciB5b3VyIG1pbGVzdG9uZSBoZXJlIiwiTm90ZSI6bnVsbCwiSHlwZXJsaW5rIjpudWxsLCJJc0NoYW5nZWQiOmZhbHNlLCJJc05ldyI6ZmFsc2V9LHsiJGlkIjoiMTYxIiwiRGF0ZSI6IjIwMTUtMDQtMjlUMjM6NTk6NTkuOTk5WiIsIlN0eWxlIjp7IiRpZCI6IjE2MiIsIlNoYXBlIjo3LCJDb25uZWN0b3JNYXJnaW4iOnsiJHJlZiI6IjU0In0sIkNvbm5lY3RvclN0eWxlIjp7IiRpZCI6IjE2MyIsIkxpbmVDb2xvciI6eyIkaWQiOiIxNjQiLCIkdHlwZSI6Ik5MUkUuQ29tbW9uLkRvbS5Tb2xpZENvbG9yQnJ1c2gsIE5MUkUuQ29tbW9uIiwiQ29sb3IiOnsiJGlkIjoiMTY1IiwiQSI6MjU1LCJSIjoyNDgsIkciOjE0NywiQiI6Mjl9fSwiTGluZVdlaWdodCI6MS4wLCJMaW5lVHlwZSI6MCwiUGFyZW50U3R5bGUiOnsiJHJlZiI6IjU1In19LCJJc0JlbG93VGltZWJhbmQiOmZhbHNlLCJIaWRlRGF0ZSI6ZmFsc2UsIlNoYXBlU2l6ZSI6MCwiU3BhY2luZyI6Mi4wLCJQYWRkaW5nIjp7IiRyZWYiOiI1OCJ9LCJTaGFwZVN0eWxlIjp7IiRpZCI6IjE2NiIsIk1hcmdpbiI6eyIkcmVmIjoiNjAifSwiUGFkZGluZyI6eyIkcmVmIjoiNjEifSwiQmFja2dyb3VuZCI6eyIkcmVmIjoiMTY0In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AiLCJMaW5lQ29sb3IiOm51bGwsIkxpbmVXZWlnaHQiOjAuMCwiTGluZVR5cGUiOjAsIlBhcmVudFN0eWxlIjpudWxsfSwiUGFyZW50U3R5bGUiOnsiJHJlZiI6IjY1In19LCJEYXRlU3R5bGUiOnsiJGlkIjoiMTcxIiwiRm9udFNldHRpbmdzIjp7IiRpZCI6IjE3MiIsIkZvbnRTaXplIjoxMCwiRm9udE5hbWUiOiJDYWxpYnJpIiwiSXNCb2xkIjpmYWxzZSwiSXNJdGFsaWMiOmZhbHNlLCJJc1VuZGVybGluZWQiOmZhbHNlLCJQYXJlbnRTdHlsZSI6eyIkcmVmIjoiNzMifX0sIkF1dG9TaXplIjowLCJGb3JlZ3JvdW5kIjp7IiRpZCI6IjE3MyIsIkNvbG9yIjp7IiRpZCI6IjE3NC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c1IiwiTGluZUNvbG9yIjpudWxsLCJMaW5lV2VpZ2h0IjowLjAsIkxpbmVUeXBlIjowLCJQYXJlbnRTdHlsZSI6bnVsbH0sIlBhcmVudFN0eWxlIjp7IiRyZWYiOiI3MiJ9fSwiRGF0ZUZvcm1hdCI6eyIkaWQiOiIxNzYiLCJGb3JtYXRTdHJpbmciOiJNLWQteXl5eSIsIlNlcGFyYXRvciI6Ii0iLCJVc2VJbnRlcm5hdGlvbmFsRGF0ZUZvcm1hdCI6ZmFsc2V9LCJJc1Zpc2libGUiOnRydWUsIlBhcmVudFN0eWxlIjp7IiRyZWYiOiI1MyJ9fSwiUG9zaXRpb24iOnsiJGlkIjoiMTc3IiwiUmF0aW8iOjAuMCwiSXNDdXN0b20iOmZhbHNlfSwiSWQiOiIyM2FiZTY0My1kNzY2LTRjMTYtYTg3ZC0wOTkzODc2Y2IzMGEiLCJUaXRsZSI6IkVudGVyIHlvdXIgbWlsZXN0b25lIGhlcmUiLCJOb3RlIjpudWxsLCJIeXBlcmxpbmsiOm51bGwsIklzQ2hhbmdlZCI6ZmFsc2UsIklzTmV3IjpmYWxzZX0seyIkaWQiOiIxNzgiLCJEYXRlIjoiMjAxNS0wNi0xN1QyMzo1OTo1OS45OTlaIiwiU3R5bGUiOnsiJGlkIjoiMTc5IiwiU2hhcGUiOjcsIkNvbm5lY3Rvck1hcmdpbiI6eyIkcmVmIjoiNTQifSwiQ29ubmVjdG9yU3R5bGUiOnsiJGlkIjoiMTgwIiwiTGluZUNvbG9yIjp7IiRpZCI6IjE4MSIsIiR0eXBlIjoiTkxSRS5Db21tb24uRG9tLlNvbGlkQ29sb3JCcnVzaCwgTkxSRS5Db21tb24iLCJDb2xvciI6eyIkaWQiOiIxODIiLCJBIjoyNTUsIlIiOjIwNiwiRyI6MTQxLCJCIjo2Mn19LCJMaW5lV2VpZ2h0IjoxLjAsIkxpbmVUeXBlIjowLCJQYXJlbnRTdHlsZSI6eyIkcmVmIjoiNTUifX0sIklzQmVsb3dUaW1lYmFuZCI6ZmFsc2UsIkhpZGVEYXRlIjpmYWxzZSwiU2hhcGVTaXplIjowLCJTcGFjaW5nIjoyLjAsIlBhZGRpbmciOnsiJHJlZiI6IjU4In0sIlNoYXBlU3R5bGUiOnsiJGlkIjoiMTgzIiwiTWFyZ2luIjp7IiRyZWYiOiI2MCJ9LCJQYWRkaW5nIjp7IiRyZWYiOiI2MSJ9LCJCYWNrZ3JvdW5kIjp7IiRpZCI6IjE4NCIsIkNvbG9yIjp7IiRpZCI6IjE4NSIsIkEiOjI1NSwiUiI6MTU2LCJHIjoxMDYsIkIiOjEwNn19LCJJc1Zpc2libGUiOnRydWUsIldpZHRoIjoxMi4wLCJIZWlnaHQiOjE0LjAsIkJvcmRlclN0eWxlIjp7IiRpZCI6IjE4NiIsIkxpbmVDb2xvciI6eyIkcmVmIjoiNjMifSwiTGluZVdlaWdodCI6MC4wLCJMaW5lVHlwZSI6MCwiUGFyZW50U3R5bGUiOnsiJHJlZiI6IjYyIn19LCJQYXJlbnRTdHlsZSI6eyIkcmVmIjoiNTkifX0sIlRpdGxlU3R5bGUiOnsiJGlkIjoiMTg3IiwiRm9udFNldHRpbmdzIjp7IiRpZCI6IjE4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g5IiwiTGluZUNvbG9yIjpudWxsLCJMaW5lV2VpZ2h0IjowLjAsIkxpbmVUeXBlIjowLCJQYXJlbnRTdHlsZSI6bnVsbH0sIlBhcmVudFN0eWxlIjp7IiRyZWYiOiI2NSJ9fSwiRGF0ZVN0eWxlIjp7IiRpZCI6IjE5MCIsIkZvbnRTZXR0aW5ncyI6eyIkaWQiOiIxOTEiLCJGb250U2l6ZSI6MTAsIkZvbnROYW1lIjoiQ2FsaWJyaSIsIklzQm9sZCI6ZmFsc2UsIklzSXRhbGljIjpmYWxzZSwiSXNVbmRlcmxpbmVkIjpmYWxzZSwiUGFyZW50U3R5bGUiOnsiJHJlZiI6IjczIn19LCJBdXRvU2l6ZSI6MCwiRm9yZWdyb3VuZCI6eyIkaWQiOiIxOTIiLCJDb2xvciI6eyIkaWQiOiIxOTM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QiLCJMaW5lQ29sb3IiOm51bGwsIkxpbmVXZWlnaHQiOjAuMCwiTGluZVR5cGUiOjAsIlBhcmVudFN0eWxlIjpudWxsfSwiUGFyZW50U3R5bGUiOnsiJHJlZiI6IjcyIn19LCJEYXRlRm9ybWF0Ijp7IiRpZCI6IjE5NSIsIkZvcm1hdFN0cmluZyI6Ik0tZC15eXl5IiwiU2VwYXJhdG9yIjoiLSIsIlVzZUludGVybmF0aW9uYWxEYXRlRm9ybWF0IjpmYWxzZX0sIklzVmlzaWJsZSI6dHJ1ZSwiUGFyZW50U3R5bGUiOnsiJHJlZiI6IjUzIn19LCJQb3NpdGlvbiI6eyIkaWQiOiIxOTYiLCJSYXRpbyI6MC4wLCJJc0N1c3RvbSI6ZmFsc2V9LCJJZCI6ImUxYzdjZjg0LWM1ODktNDdlMi05ZDM5LWI4YWU2MGY0NTQ5OCIsIlRpdGxlIjoiRW50ZXIgeW91ciBtaWxlc3RvbmUgaGVyZSIsIk5vdGUiOm51bGwsIkh5cGVybGluayI6bnVsbCwiSXNDaGFuZ2VkIjpmYWxzZSwiSXNOZXciOmZhbHNlfSx7IiRpZCI6IjE5NyIsIkRhdGUiOiIyMDE1LTA4LTA1VDIzOjU5OjU5Ljk5OVoiLCJTdHlsZSI6eyIkaWQiOiIxOTgiLCJTaGFwZSI6MTIsIkNvbm5lY3Rvck1hcmdpbiI6eyIkcmVmIjoiNTQifSwiQ29ubmVjdG9yU3R5bGUiOnsiJGlkIjoiMTk5IiwiTGluZUNvbG9yIjp7IiRpZCI6IjIwMCIsIiR0eXBlIjoiTkxSRS5Db21tb24uRG9tLlNvbGlkQ29sb3JCcnVzaCwgTkxSRS5Db21tb24iLCJDb2xvciI6eyIkaWQiOiIyMDEiLCJBIjoyNTUsIlIiOjIzNiwiRyI6MTEyLCJCIjoyMn19LCJMaW5lV2VpZ2h0IjoxLjAsIkxpbmVUeXBlIjowLCJQYXJlbnRTdHlsZSI6eyIkcmVmIjoiNTUifX0sIklzQmVsb3dUaW1lYmFuZCI6ZmFsc2UsIkhpZGVEYXRlIjpmYWxzZSwiU2hhcGVTaXplIjowLCJTcGFjaW5nIjoyLjAsIlBhZGRpbmciOnsiJHJlZiI6IjU4In0sIlNoYXBlU3R5bGUiOnsiJGlkIjoiMjAyIiwiTWFyZ2luIjp7IiRyZWYiOiI2MCJ9LCJQYWRkaW5nIjp7IiRyZWYiOiI2MSJ9LCJCYWNrZ3JvdW5kIjp7IiRpZCI6IjIwMyIsIkNvbG9yIjp7IiRpZCI6IjIwNCIsIkEiOjI1NSwiUiI6MjM2LCJHIjoxMTIsIkIiOjIyfX0sIklzVmlzaWJsZSI6dHJ1ZSwiV2lkdGgiOjEyLjAsIkhlaWdodCI6MTQuMCwiQm9yZGVyU3R5bGUiOnsiJGlkIjoiMjA1IiwiTGluZUNvbG9yIjp7IiRyZWYiOiI2MyJ9LCJMaW5lV2VpZ2h0IjowLjAsIkxpbmVUeXBlIjowLCJQYXJlbnRTdHlsZSI6eyIkcmVmIjoiNjIifX0sIlBhcmVudFN0eWxlIjp7IiRyZWYiOiI1OSJ9fSwiVGl0bGVTdHlsZSI6eyIkaWQiOiIyMDYiLCJGb250U2V0dGluZ3MiOnsiJGlkIjoiMjA3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giLCJMaW5lQ29sb3IiOm51bGwsIkxpbmVXZWlnaHQiOjAuMCwiTGluZVR5cGUiOjAsIlBhcmVudFN0eWxlIjpudWxsfSwiUGFyZW50U3R5bGUiOnsiJHJlZiI6IjY1In19LCJEYXRlU3R5bGUiOnsiJGlkIjoiMjA5IiwiRm9udFNldHRpbmdzIjp7IiRpZCI6IjIxMCIsIkZvbnRTaXplIjoxMCwiRm9udE5hbWUiOiJDYWxpYnJpIiwiSXNCb2xkIjpmYWxzZSwiSXNJdGFsaWMiOmZhbHNlLCJJc1VuZGVybGluZWQiOmZhbHNlLCJQYXJlbnRTdHlsZSI6eyIkcmVmIjoiNzMifX0sIkF1dG9TaXplIjowLCJGb3JlZ3JvdW5kIjp7IiRpZCI6IjIxMSIsIkNvbG9yIjp7IiRpZCI6IjIxMi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zIiwiTGluZUNvbG9yIjpudWxsLCJMaW5lV2VpZ2h0IjowLjAsIkxpbmVUeXBlIjowLCJQYXJlbnRTdHlsZSI6bnVsbH0sIlBhcmVudFN0eWxlIjp7IiRyZWYiOiI3MiJ9fSwiRGF0ZUZvcm1hdCI6eyIkaWQiOiIyMTQiLCJGb3JtYXRTdHJpbmciOiJNLWQteXl5eSIsIlNlcGFyYXRvciI6Ii0iLCJVc2VJbnRlcm5hdGlvbmFsRGF0ZUZvcm1hdCI6ZmFsc2V9LCJJc1Zpc2libGUiOnRydWUsIlBhcmVudFN0eWxlIjp7IiRyZWYiOiI1MyJ9fSwiUG9zaXRpb24iOnsiJGlkIjoiMjE1IiwiUmF0aW8iOjAuMCwiSXNDdXN0b20iOmZhbHNlfSwiSWQiOiJjY2ViYTgxZS0wMjY2LTQ1YWUtOWRlNS1jNjNhZTRhZDQ3NzgiLCJUaXRsZSI6IkVudGVyIHlvdXIgbWlsZXN0b25lIGhlcmUiLCJOb3RlIjpudWxsLCJIeXBlcmxpbmsiOm51bGwsIklzQ2hhbmdlZCI6ZmFsc2UsIklzTmV3IjpmYWxzZX0seyIkaWQiOiIyMTYiLCJEYXRlIjoiMjAxNS0xMC0yM1QyMzo1OTo1OS45OTlaIiwiU3R5bGUiOnsiJGlkIjoiMjE3IiwiU2hhcGUiOjYsIkNvbm5lY3Rvck1hcmdpbiI6eyIkcmVmIjoiNTQifSwiQ29ubmVjdG9yU3R5bGUiOnsiJGlkIjoiMjE4IiwiTGluZUNvbG9yIjp7IiRpZCI6IjIxOSIsIiR0eXBlIjoiTkxSRS5Db21tb24uRG9tLlNvbGlkQ29sb3JCcnVzaCwgTkxSRS5Db21tb24iLCJDb2xvciI6eyIkaWQiOiIyMjAiLCJBIjoyNTUsIlIiOjIzMCwiRyI6NzIsIkIiOjM1fX0sIkxpbmVXZWlnaHQiOjEuMCwiTGluZVR5cGUiOjAsIlBhcmVudFN0eWxlIjp7IiRyZWYiOiI1NSJ9fSwiSXNCZWxvd1RpbWViYW5kIjpmYWxzZSwiSGlkZURhdGUiOmZhbHNlLCJTaGFwZVNpemUiOjAsIlNwYWNpbmciOjIuMCwiUGFkZGluZyI6eyIkcmVmIjoiNTgifSwiU2hhcGVTdHlsZSI6eyIkaWQiOiIyMjEiLCJNYXJnaW4iOnsiJHJlZiI6IjYwIn0sIlBhZGRpbmciOnsiJHJlZiI6IjYxIn0sIkJhY2tncm91bmQiOnsiJGlkIjoiMjIyIiwiQ29sb3IiOnsiJGlkIjoiMjIzIiwiQSI6MjU1LCJSIjoyMzAsIkciOjcyLCJCIjozNX19LCJJc1Zpc2libGUiOnRydWUsIldpZHRoIjoxMi4wLCJIZWlnaHQiOjE0LjAsIkJvcmRlclN0eWxlIjp7IiRpZCI6IjIyNCIsIkxpbmVDb2xvciI6eyIkcmVmIjoiNjMifSwiTGluZVdlaWdodCI6MC4wLCJMaW5lVHlwZSI6MCwiUGFyZW50U3R5bGUiOnsiJHJlZiI6IjYyIn19LCJQYXJlbnRTdHlsZSI6eyIkcmVmIjoiNTkifX0sIlRpdGxlU3R5bGUiOnsiJGlkIjoiMjI1IiwiRm9udFNldHRpbmdzIjp7IiRpZCI6IjIyNi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3IiwiTGluZUNvbG9yIjpudWxsLCJMaW5lV2VpZ2h0IjowLjAsIkxpbmVUeXBlIjowLCJQYXJlbnRTdHlsZSI6bnVsbH0sIlBhcmVudFN0eWxlIjp7IiRyZWYiOiI2NSJ9fSwiRGF0ZVN0eWxlIjp7IiRpZCI6IjIyOCIsIkZvbnRTZXR0aW5ncyI6eyIkaWQiOiIyMjkiLCJGb250U2l6ZSI6MTAsIkZvbnROYW1lIjoiQ2FsaWJyaSIsIklzQm9sZCI6ZmFsc2UsIklzSXRhbGljIjpmYWxzZSwiSXNVbmRlcmxpbmVkIjpmYWxzZSwiUGFyZW50U3R5bGUiOnsiJHJlZiI6IjczIn19LCJBdXRvU2l6ZSI6MCwiRm9yZWdyb3VuZCI6eyIkaWQiOiIyMzAiLCJDb2xvciI6eyIkaWQiOiIyMzEiLCJBIjoyNTUsIlIiOjIzMCwiRyI6NzIsIkIiOjM1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MyIiwiTGluZUNvbG9yIjpudWxsLCJMaW5lV2VpZ2h0IjowLjAsIkxpbmVUeXBlIjowLCJQYXJlbnRTdHlsZSI6bnVsbH0sIlBhcmVudFN0eWxlIjp7IiRyZWYiOiI3MiJ9fSwiRGF0ZUZvcm1hdCI6eyIkaWQiOiIyMzMiLCJGb3JtYXRTdHJpbmciOiJNLWQteXl5eSIsIlNlcGFyYXRvciI6Ii0iLCJVc2VJbnRlcm5hdGlvbmFsRGF0ZUZvcm1hdCI6ZmFsc2V9LCJJc1Zpc2libGUiOnRydWUsIlBhcmVudFN0eWxlIjp7IiRyZWYiOiI1MyJ9fSwiUG9zaXRpb24iOnsiJGlkIjoiMjM0IiwiUmF0aW8iOjAuMCwiSXNDdXN0b20iOmZhbHNlfSwiSWQiOiJlYzVlNjhkMi00NjFlLTQ0YjEtYTY3YS0yZmFlNWRjYmFhMGYiLCJUaXRsZSI6IkVudGVyIHlvdXIgbWlsZXN0b25lIGhlcmUiLCJOb3RlIjpudWxsLCJIeXBlcmxpbmsiOm51bGwsIklzQ2hhbmdlZCI6ZmFsc2UsIklzTmV3IjpmYWxzZX0seyIkaWQiOiIyMzUiLCJEYXRlIjoiMjAxNS0xMS0xMVQyMzo1OTo1OS45OTlaIiwiU3R5bGUiOnsiJGlkIjoiMjM2IiwiU2hhcGUiOjYsIkNvbm5lY3Rvck1hcmdpbiI6eyIkcmVmIjoiNTQifSwiQ29ubmVjdG9yU3R5bGUiOnsiJGlkIjoiMjM3IiwiTGluZUNvbG9yIjp7IiRpZCI6IjIzOCIsIiR0eXBlIjoiTkxSRS5Db21tb24uRG9tLlNvbGlkQ29sb3JCcnVzaCwgTkxSRS5Db21tb24iLCJDb2xvciI6eyIkaWQiOiIyMzkiLCJBIjoyNTUsIlIiOjE1NiwiRyI6MTA2LCJCIjoxMDZ9fSwiTGluZVdlaWdodCI6MS4wLCJMaW5lVHlwZSI6MCwiUGFyZW50U3R5bGUiOnsiJHJlZiI6IjU1In19LCJJc0JlbG93VGltZWJhbmQiOmZhbHNlLCJIaWRlRGF0ZSI6ZmFsc2UsIlNoYXBlU2l6ZSI6MCwiU3BhY2luZyI6Mi4wLCJQYWRkaW5nIjp7IiRyZWYiOiI1OCJ9LCJTaGFwZVN0eWxlIjp7IiRpZCI6IjI0MCIsIk1hcmdpbiI6eyIkcmVmIjoiNjAifSwiUGFkZGluZyI6eyIkcmVmIjoiNjEifSwiQmFja2dyb3VuZCI6eyIkaWQiOiIyNDEiLCJDb2xvciI6eyIkaWQiOiIyNDIiLCJBIjoyNTUsIlIiOjE1NiwiRyI6MTA2LCJCIjoxMDZ9fSwiSXNWaXNpYmxlIjp0cnVlLCJXaWR0aCI6MTIuMCwiSGVpZ2h0IjoxNC4wLCJCb3JkZXJTdHlsZSI6eyIkaWQiOiIyNDMiLCJMaW5lQ29sb3IiOnsiJHJlZiI6IjYzIn0sIkxpbmVXZWlnaHQiOjAuMCwiTGluZVR5cGUiOjAsIlBhcmVudFN0eWxlIjp7IiRyZWYiOiI2MiJ9fSwiUGFyZW50U3R5bGUiOnsiJHJlZiI6IjU5In19LCJUaXRsZVN0eWxlIjp7IiRpZCI6IjI0NCIsIkZvbnRTZXR0aW5ncyI6eyIkaWQiOiIyNDU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0NiIsIkxpbmVDb2xvciI6bnVsbCwiTGluZVdlaWdodCI6MC4wLCJMaW5lVHlwZSI6MCwiUGFyZW50U3R5bGUiOm51bGx9LCJQYXJlbnRTdHlsZSI6eyIkcmVmIjoiNjUifX0sIkRhdGVTdHlsZSI6eyIkaWQiOiIyNDciLCJGb250U2V0dGluZ3MiOnsiJGlkIjoiMjQ4IiwiRm9udFNpemUiOjEwLCJGb250TmFtZSI6IkNhbGlicmkiLCJJc0JvbGQiOmZhbHNlLCJJc0l0YWxpYyI6ZmFsc2UsIklzVW5kZXJsaW5lZCI6ZmFsc2UsIlBhcmVudFN0eWxlIjp7IiRyZWYiOiI3MyJ9fSwiQXV0b1NpemUiOjAsIkZvcmVncm91bmQiOnsiJGlkIjoiMjQ5IiwiQ29sb3IiOnsiJGlkIjoiMjUwIiwiQSI6MjU1LCJSIjoxNTYsIkciOjEwNi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UxIiwiTGluZUNvbG9yIjpudWxsLCJMaW5lV2VpZ2h0IjowLjAsIkxpbmVUeXBlIjowLCJQYXJlbnRTdHlsZSI6bnVsbH0sIlBhcmVudFN0eWxlIjp7IiRyZWYiOiI3MiJ9fSwiRGF0ZUZvcm1hdCI6eyIkaWQiOiIyNTIiLCJGb3JtYXRTdHJpbmciOiJNLWQteXl5eSIsIlNlcGFyYXRvciI6Ii0iLCJVc2VJbnRlcm5hdGlvbmFsRGF0ZUZvcm1hdCI6ZmFsc2V9LCJJc1Zpc2libGUiOnRydWUsIlBhcmVudFN0eWxlIjp7IiRyZWYiOiI1MyJ9fSwiUG9zaXRpb24iOnsiJGlkIjoiMjUzIiwiUmF0aW8iOjAuMCwiSXNDdXN0b20iOmZhbHNlfSwiSWQiOiJhNmVjNGY0Ny03Yzc2LTRlZTQtYThjMC01MWMwNzc1YTg2YjAiLCJUaXRsZSI6IkVudGVyIHlvdXIgbWlsZXN0b25lIGhlcmUiLCJOb3RlIjpudWxsLCJIeXBlcmxpbmsiOm51bGwsIklzQ2hhbmdlZCI6ZmFsc2UsIklzTmV3IjpmYWxzZX0seyIkaWQiOiIyNTQiLCJEYXRlIjoiMjAxNS0xMi0wMVQyMzo1OTo1OS45OTlaIiwiU3R5bGUiOnsiJGlkIjoiMjU1IiwiU2hhcGUiOjYsIkNvbm5lY3Rvck1hcmdpbiI6eyIkcmVmIjoiNTQifSwiQ29ubmVjdG9yU3R5bGUiOnsiJGlkIjoiMjU2IiwiTGluZUNvbG9yIjp7IiRpZCI6IjI1NyIsIiR0eXBlIjoiTkxSRS5Db21tb24uRG9tLlNvbGlkQ29sb3JCcnVzaCwgTkxSRS5Db21tb24iLCJDb2xvciI6eyIkaWQiOiIyNTgiLCJBIjoyNTUsIlIiOjU3LCJHIjo0OCwiQiI6NDJ9fSwiTGluZVdlaWdodCI6MS4wLCJMaW5lVHlwZSI6MCwiUGFyZW50U3R5bGUiOnsiJHJlZiI6IjU1In19LCJJc0JlbG93VGltZWJhbmQiOmZhbHNlLCJIaWRlRGF0ZSI6ZmFsc2UsIlNoYXBlU2l6ZSI6MCwiU3BhY2luZyI6Mi4wLCJQYWRkaW5nIjp7IiRyZWYiOiI1OCJ9LCJTaGFwZVN0eWxlIjp7IiRpZCI6IjI1OSIsIk1hcmdpbiI6eyIkcmVmIjoiNjAifSwiUGFkZGluZyI6eyIkcmVmIjoiNjEifSwiQmFja2dyb3VuZCI6eyIkaWQiOiIyNjAiLCJDb2xvciI6eyIkaWQiOiIyNjEiLCJBIjoyNTUsIlIiOjU3LCJHIjo0OCwiQiI6NDJ9fSwiSXNWaXNpYmxlIjp0cnVlLCJXaWR0aCI6MTIuMCwiSGVpZ2h0IjoxNC4wLCJCb3JkZXJTdHlsZSI6eyIkaWQiOiIyNjIiLCJMaW5lQ29sb3IiOnsiJHJlZiI6IjYzIn0sIkxpbmVXZWlnaHQiOjAuMCwiTGluZVR5cGUiOjAsIlBhcmVudFN0eWxlIjp7IiRyZWYiOiI2MiJ9fSwiUGFyZW50U3R5bGUiOnsiJHJlZiI6IjU5In19LCJUaXRsZVN0eWxlIjp7IiRpZCI6IjI2MyIsIkZvbnRTZXR0aW5ncyI6eyIkaWQiOiIyNj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2NSIsIkxpbmVDb2xvciI6bnVsbCwiTGluZVdlaWdodCI6MC4wLCJMaW5lVHlwZSI6MCwiUGFyZW50U3R5bGUiOm51bGx9LCJQYXJlbnRTdHlsZSI6eyIkcmVmIjoiNjUifX0sIkRhdGVTdHlsZSI6eyIkaWQiOiIyNjYiLCJGb250U2V0dGluZ3MiOnsiJGlkIjoiMjY3IiwiRm9udFNpemUiOjEwLCJGb250TmFtZSI6IkNhbGlicmkiLCJJc0JvbGQiOmZhbHNlLCJJc0l0YWxpYyI6ZmFsc2UsIklzVW5kZXJsaW5lZCI6ZmFsc2UsIlBhcmVudFN0eWxlIjp7IiRyZWYiOiI3MyJ9fSwiQXV0b1NpemUiOjAsIkZvcmVncm91bmQiOnsiJGlkIjoiMjY4IiwiQ29sb3IiOnsiJGlkIjoiMjY5IiwiQSI6MjU1LCJSIjo1NywiRyI6NDgsIkIiOjQ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cwIiwiTGluZUNvbG9yIjpudWxsLCJMaW5lV2VpZ2h0IjowLjAsIkxpbmVUeXBlIjowLCJQYXJlbnRTdHlsZSI6bnVsbH0sIlBhcmVudFN0eWxlIjp7IiRyZWYiOiI3MiJ9fSwiRGF0ZUZvcm1hdCI6eyIkaWQiOiIyNzEiLCJGb3JtYXRTdHJpbmciOiJNLWQteXl5eSIsIlNlcGFyYXRvciI6Ii0iLCJVc2VJbnRlcm5hdGlvbmFsRGF0ZUZvcm1hdCI6ZmFsc2V9LCJJc1Zpc2libGUiOnRydWUsIlBhcmVudFN0eWxlIjp7IiRyZWYiOiI1MyJ9fSwiUG9zaXRpb24iOnsiJGlkIjoiMjcyIiwiUmF0aW8iOjAuMCwiSXNDdXN0b20iOmZhbHNlfSwiSWQiOiJmYzMyZGUyOC01NWRjLTQyN2QtYTdmMC1lMjk4ZjlmMDQyOWEiLCJUaXRsZSI6IkVudGVyIHlvdXIgbWlsZXN0b25lIGhlcmUiLCJOb3RlIjpudWxsLCJIeXBlcmxpbmsiOm51bGwsIklzQ2hhbmdlZCI6ZmFsc2UsIklzTmV3IjpmYWxzZX0seyIkaWQiOiIyNzMiLCJEYXRlIjoiMjAxNi0wMi0xN1QyMzo1OTo1OS45OTlaIiwiU3R5bGUiOnsiJGlkIjoiMjc0IiwiU2hhcGUiOjcsIkNvbm5lY3Rvck1hcmdpbiI6eyIkcmVmIjoiNTQifSwiQ29ubmVjdG9yU3R5bGUiOnsiJGlkIjoiMjc1IiwiTGluZUNvbG9yIjp7IiRpZCI6IjI3NiIsIiR0eXBlIjoiTkxSRS5Db21tb24uRG9tLlNvbGlkQ29sb3JCcnVzaCwgTkxSRS5Db21tb24iLCJDb2xvciI6eyIkaWQiOiIyNzciLCJBIjoyNTUsIlIiOjI1NSwiRyI6MjAyLCJCIjo4fX0sIkxpbmVXZWlnaHQiOjEuMCwiTGluZVR5cGUiOjAsIlBhcmVudFN0eWxlIjp7IiRyZWYiOiI1NSJ9fSwiSXNCZWxvd1RpbWViYW5kIjpmYWxzZSwiSGlkZURhdGUiOmZhbHNlLCJTaGFwZVNpemUiOjAsIlNwYWNpbmciOjIuMCwiUGFkZGluZyI6eyIkcmVmIjoiNTgifSwiU2hhcGVTdHlsZSI6eyIkaWQiOiIyNzgiLCJNYXJnaW4iOnsiJHJlZiI6IjYwIn0sIlBhZGRpbmciOnsiJHJlZiI6IjYxIn0sIkJhY2tncm91bmQiOnsiJHJlZiI6IjI3NiJ9LCJJc1Zpc2libGUiOnRydWUsIldpZHRoIjoxMi4wLCJIZWlnaHQiOjE0LjAsIkJvcmRlclN0eWxlIjp7IiRpZCI6IjI3OSIsIkxpbmVDb2xvciI6eyIkcmVmIjoiNjMifSwiTGluZVdlaWdodCI6MC4wLCJMaW5lVHlwZSI6MCwiUGFyZW50U3R5bGUiOnsiJHJlZiI6IjYyIn19LCJQYXJlbnRTdHlsZSI6eyIkcmVmIjoiNTkifX0sIlRpdGxlU3R5bGUiOnsiJGlkIjoiMjgwIiwiRm9udFNldHRpbmdzIjp7IiRpZCI6IjI4M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gyIiwiTGluZUNvbG9yIjpudWxsLCJMaW5lV2VpZ2h0IjowLjAsIkxpbmVUeXBlIjowLCJQYXJlbnRTdHlsZSI6bnVsbH0sIlBhcmVudFN0eWxlIjp7IiRyZWYiOiI2NSJ9fSwiRGF0ZVN0eWxlIjp7IiRpZCI6IjI4MyIsIkZvbnRTZXR0aW5ncyI6eyIkaWQiOiIyODQiLCJGb250U2l6ZSI6MTAsIkZvbnROYW1lIjoiQ2FsaWJyaSIsIklzQm9sZCI6ZmFsc2UsIklzSXRhbGljIjpmYWxzZSwiSXNVbmRlcmxpbmVkIjpmYWxzZSwiUGFyZW50U3R5bGUiOnsiJHJlZiI6IjczIn19LCJBdXRvU2l6ZSI6MCwiRm9yZWdyb3VuZCI6eyIkaWQiOiIyODUiLCJDb2xvciI6eyIkaWQiOiIyODYiLCJBIjoyNTUsIlIiOjE5NywiRyI6MTU1LCJCIjow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g3IiwiTGluZUNvbG9yIjpudWxsLCJMaW5lV2VpZ2h0IjowLjAsIkxpbmVUeXBlIjowLCJQYXJlbnRTdHlsZSI6bnVsbH0sIlBhcmVudFN0eWxlIjp7IiRyZWYiOiI3MiJ9fSwiRGF0ZUZvcm1hdCI6eyIkaWQiOiIyODgiLCJGb3JtYXRTdHJpbmciOiJNLWQteXl5eSIsIlNlcGFyYXRvciI6Ii0iLCJVc2VJbnRlcm5hdGlvbmFsRGF0ZUZvcm1hdCI6ZmFsc2V9LCJJc1Zpc2libGUiOnRydWUsIlBhcmVudFN0eWxlIjp7IiRyZWYiOiI1MyJ9fSwiUG9zaXRpb24iOnsiJGlkIjoiMjg5IiwiUmF0aW8iOjAuMCwiSXNDdXN0b20iOmZhbHNlfSwiSWQiOiIwNDI4ZWIzMS01NmQ4LTQ2NDItOTNmMi04YjhiZjkwNzIxZGMiLCJUaXRsZSI6IkVudGVyIHlvdXIgbWlsZXN0b25lIGhlcmUiLCJOb3RlIjpudWxsLCJIeXBlcmxpbmsiOm51bGwsIklzQ2hhbmdlZCI6ZmFsc2UsIklzTmV3IjpmYWxzZX0seyIkaWQiOiIyOTAiLCJEYXRlIjoiMjAxNi0wNC0wN1QyMzo1OTo1OS45OTlaIiwiU3R5bGUiOnsiJGlkIjoiMjkxIiwiU2hhcGUiOjcsIkNvbm5lY3Rvck1hcmdpbiI6eyIkcmVmIjoiNTQifSwiQ29ubmVjdG9yU3R5bGUiOnsiJGlkIjoiMjkyIiwiTGluZUNvbG9yIjp7IiRpZCI6IjI5MyIsIiR0eXBlIjoiTkxSRS5Db21tb24uRG9tLlNvbGlkQ29sb3JCcnVzaCwgTkxSRS5Db21tb24iLCJDb2xvciI6eyIkaWQiOiIyOTQiLCJBIjoyNTUsIlIiOjI0OCwiRyI6MTQ3LCJCIjoyOX19LCJMaW5lV2VpZ2h0IjoxLjAsIkxpbmVUeXBlIjowLCJQYXJlbnRTdHlsZSI6eyIkcmVmIjoiNTUifX0sIklzQmVsb3dUaW1lYmFuZCI6ZmFsc2UsIkhpZGVEYXRlIjpmYWxzZSwiU2hhcGVTaXplIjowLCJTcGFjaW5nIjoyLjAsIlBhZGRpbmciOnsiJHJlZiI6IjU4In0sIlNoYXBlU3R5bGUiOnsiJGlkIjoiMjk1IiwiTWFyZ2luIjp7IiRyZWYiOiI2MCJ9LCJQYWRkaW5nIjp7IiRyZWYiOiI2MSJ9LCJCYWNrZ3JvdW5kIjp7IiRyZWYiOiIyOTMifSwiSXNWaXNpYmxlIjp0cnVlLCJXaWR0aCI6MTIuMCwiSGVpZ2h0IjoxNC4wLCJCb3JkZXJTdHlsZSI6eyIkaWQiOiIyOTYiLCJMaW5lQ29sb3IiOnsiJHJlZiI6IjYzIn0sIkxpbmVXZWlnaHQiOjAuMCwiTGluZVR5cGUiOjAsIlBhcmVudFN0eWxlIjp7IiRyZWYiOiI2MiJ9fSwiUGFyZW50U3R5bGUiOnsiJHJlZiI6IjU5In19LCJUaXRsZVN0eWxlIjp7IiRpZCI6IjI5NyIsIkZvbnRTZXR0aW5ncyI6eyIkaWQiOiIyOTgiLCJGb250U2l6ZSI6MTEsIkZvbnROYW1lIjoiQ2FsaWJyaSIsIklzQm9sZCI6dHJ1ZSwiSXNJdGFsaWMiOmZhbHNlLCJJc1VuZGVybGluZWQiOmZhbHNlLCJQYXJlbnRTdHlsZSI6eyIkcmVmIjoiNjYifX0sIkF1dG9TaXplIjoyLCJGb3JlZ3JvdW5kIjp7IiRyZWYiOiI2NyJ9LCJNYXhXaWR0aCI6NzguMDAxNjU1NTc4NjEzMjgx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TkiLCJMaW5lQ29sb3IiOm51bGwsIkxpbmVXZWlnaHQiOjAuMCwiTGluZVR5cGUiOjAsIlBhcmVudFN0eWxlIjpudWxsfSwiUGFyZW50U3R5bGUiOnsiJHJlZiI6IjY1In19LCJEYXRlU3R5bGUiOnsiJGlkIjoiMzAwIiwiRm9udFNldHRpbmdzIjp7IiRpZCI6IjMwMSIsIkZvbnRTaXplIjoxMCwiRm9udE5hbWUiOiJDYWxpYnJpIiwiSXNCb2xkIjpmYWxzZSwiSXNJdGFsaWMiOmZhbHNlLCJJc1VuZGVybGluZWQiOmZhbHNlLCJQYXJlbnRTdHlsZSI6eyIkcmVmIjoiNzMifX0sIkF1dG9TaXplIjowLCJGb3JlZ3JvdW5kIjp7IiRpZCI6IjMwMiIsIkNvbG9yIjp7IiRpZCI6IjMwMy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A0IiwiTGluZUNvbG9yIjpudWxsLCJMaW5lV2VpZ2h0IjowLjAsIkxpbmVUeXBlIjowLCJQYXJlbnRTdHlsZSI6bnVsbH0sIlBhcmVudFN0eWxlIjp7IiRyZWYiOiI3MiJ9fSwiRGF0ZUZvcm1hdCI6eyIkaWQiOiIzMDUiLCJGb3JtYXRTdHJpbmciOiJNLWQteXl5eSIsIlNlcGFyYXRvciI6Ii0iLCJVc2VJbnRlcm5hdGlvbmFsRGF0ZUZvcm1hdCI6ZmFsc2V9LCJJc1Zpc2libGUiOnRydWUsIlBhcmVudFN0eWxlIjp7IiRyZWYiOiI1MyJ9fSwiUG9zaXRpb24iOnsiJGlkIjoiMzA2IiwiUmF0aW8iOjAuMjIzOTExNDgzMTk5NTA4MSwiSXNDdXN0b20iOnRydWV9LCJJZCI6IjEwMjNmOWNmLThlNzItNGRlNS04YWJkLTY2MDA5MGZmZGE5OCIsIlRpdGxlIjoiRW50ZXIgeW91ciBtaWxlc3RvbmUgaGVyZSIsIk5vdGUiOm51bGwsIkh5cGVybGluayI6bnVsbCwiSXNDaGFuZ2VkIjpmYWxzZSwiSXNOZXciOmZhbHNlfSx7IiRpZCI6IjMwNyIsIkRhdGUiOiIyMDE2LTA1LTI2VDIzOjU5OjU5Ljk5OVoiLCJTdHlsZSI6eyIkaWQiOiIzMDgiLCJTaGFwZSI6NywiQ29ubmVjdG9yTWFyZ2luIjp7IiRyZWYiOiI1NCJ9LCJDb25uZWN0b3JTdHlsZSI6eyIkaWQiOiIzMDkiLCJMaW5lQ29sb3IiOnsiJGlkIjoiMzEwIiwiJHR5cGUiOiJOTFJFLkNvbW1vbi5Eb20uU29saWRDb2xvckJydXNoLCBOTFJFLkNvbW1vbiIsIkNvbG9yIjp7IiRpZCI6IjMxMSIsIkEiOjI1NSwiUiI6MTU2LCJHIjoxMDYsIkIiOjEwNn19LCJMaW5lV2VpZ2h0IjoxLjAsIkxpbmVUeXBlIjowLCJQYXJlbnRTdHlsZSI6eyIkcmVmIjoiNTUifX0sIklzQmVsb3dUaW1lYmFuZCI6ZmFsc2UsIkhpZGVEYXRlIjpmYWxzZSwiU2hhcGVTaXplIjowLCJTcGFjaW5nIjoyLjAsIlBhZGRpbmciOnsiJHJlZiI6IjU4In0sIlNoYXBlU3R5bGUiOnsiJGlkIjoiMzEyIiwiTWFyZ2luIjp7IiRyZWYiOiI2MCJ9LCJQYWRkaW5nIjp7IiRyZWYiOiI2MSJ9LCJCYWNrZ3JvdW5kIjp7IiRpZCI6IjMxMyIsIkNvbG9yIjp7IiRpZCI6IjMxNCIsIkEiOjI1NSwiUiI6MTU2LCJHIjoxMDYsIkIiOjEwNn19LCJJc1Zpc2libGUiOnRydWUsIldpZHRoIjoxMi4wLCJIZWlnaHQiOjE0LjAsIkJvcmRlclN0eWxlIjp7IiRpZCI6IjMxNSIsIkxpbmVDb2xvciI6eyIkcmVmIjoiNjMifSwiTGluZVdlaWdodCI6MC4wLCJMaW5lVHlwZSI6MCwiUGFyZW50U3R5bGUiOnsiJHJlZiI6IjYyIn19LCJQYXJlbnRTdHlsZSI6eyIkcmVmIjoiNTkifX0sIlRpdGxlU3R5bGUiOnsiJGlkIjoiMzE2IiwiRm9udFNldHRpbmdzIjp7IiRpZCI6IjMxN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E4IiwiTGluZUNvbG9yIjpudWxsLCJMaW5lV2VpZ2h0IjowLjAsIkxpbmVUeXBlIjowLCJQYXJlbnRTdHlsZSI6bnVsbH0sIlBhcmVudFN0eWxlIjp7IiRyZWYiOiI2NSJ9fSwiRGF0ZVN0eWxlIjp7IiRpZCI6IjMxOSIsIkZvbnRTZXR0aW5ncyI6eyIkaWQiOiIzMjAiLCJGb250U2l6ZSI6MTAsIkZvbnROYW1lIjoiQ2FsaWJyaSIsIklzQm9sZCI6ZmFsc2UsIklzSXRhbGljIjpmYWxzZSwiSXNVbmRlcmxpbmVkIjpmYWxzZSwiUGFyZW50U3R5bGUiOnsiJHJlZiI6IjczIn19LCJBdXRvU2l6ZSI6MCwiRm9yZWdyb3VuZCI6eyIkaWQiOiIzMjEiLCJDb2xvciI6eyIkaWQiOiIzMjI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MjMiLCJMaW5lQ29sb3IiOm51bGwsIkxpbmVXZWlnaHQiOjAuMCwiTGluZVR5cGUiOjAsIlBhcmVudFN0eWxlIjpudWxsfSwiUGFyZW50U3R5bGUiOnsiJHJlZiI6IjcyIn19LCJEYXRlRm9ybWF0Ijp7IiRpZCI6IjMyNCIsIkZvcm1hdFN0cmluZyI6Ik0tZC15eXl5IiwiU2VwYXJhdG9yIjoiLSIsIlVzZUludGVybmF0aW9uYWxEYXRlRm9ybWF0IjpmYWxzZX0sIklzVmlzaWJsZSI6dHJ1ZSwiUGFyZW50U3R5bGUiOnsiJHJlZiI6IjUzIn19LCJQb3NpdGlvbiI6eyIkaWQiOiIzMjUiLCJSYXRpbyI6MC4wLCJJc0N1c3RvbSI6ZmFsc2V9LCJJZCI6ImUyODRjOGMzLWY0YTMtNDQ0NC05YjdiLTlkYmZhZWYwZmRhOCIsIlRpdGxlIjoiRW50ZXIgeW91ciBtaWxlc3RvbmUgaGVyZSIsIk5vdGUiOm51bGwsIkh5cGVybGluayI6bnVsbCwiSXNDaGFuZ2VkIjpmYWxzZSwiSXNOZXciOmZhbHNlfSx7IiRpZCI6IjMyNiIsIkRhdGUiOiIyMDE2LTA3LTE0VDIzOjU5OjU5Ljk5OVoiLCJTdHlsZSI6eyIkaWQiOiIzMjciLCJTaGFwZSI6NywiQ29ubmVjdG9yTWFyZ2luIjp7IiRyZWYiOiI1NCJ9LCJDb25uZWN0b3JTdHlsZSI6eyIkaWQiOiIzMjgiLCJMaW5lQ29sb3IiOnsiJGlkIjoiMzI5IiwiJHR5cGUiOiJOTFJFLkNvbW1vbi5Eb20uU29saWRDb2xvckJydXNoLCBOTFJFLkNvbW1vbiIsIkNvbG9yIjp7IiRpZCI6IjMzMCIsIkEiOjI1NSwiUiI6MjM2LCJHIjoxMTIsIkIiOjIyfX0sIkxpbmVXZWlnaHQiOjEuMCwiTGluZVR5cGUiOjAsIlBhcmVudFN0eWxlIjp7IiRyZWYiOiI1NSJ9fSwiSXNCZWxvd1RpbWViYW5kIjpmYWxzZSwiSGlkZURhdGUiOmZhbHNlLCJTaGFwZVNpemUiOjAsIlNwYWNpbmciOjIuMCwiUGFkZGluZyI6eyIkcmVmIjoiNTgifSwiU2hhcGVTdHlsZSI6eyIkaWQiOiIzMzEiLCJNYXJnaW4iOnsiJHJlZiI6IjYwIn0sIlBhZGRpbmciOnsiJHJlZiI6IjYxIn0sIkJhY2tncm91bmQiOnsiJHJlZiI6IjMyOSJ9LCJJc1Zpc2libGUiOnRydWUsIldpZHRoIjoxMi4wLCJIZWlnaHQiOjE0LjAsIkJvcmRlclN0eWxlIjp7IiRpZCI6IjMzMiIsIkxpbmVDb2xvciI6eyIkcmVmIjoiNjMifSwiTGluZVdlaWdodCI6MC4wLCJMaW5lVHlwZSI6MCwiUGFyZW50U3R5bGUiOnsiJHJlZiI6IjYyIn19LCJQYXJlbnRTdHlsZSI6eyIkcmVmIjoiNTkifX0sIlRpdGxlU3R5bGUiOnsiJGlkIjoiMzMzIiwiRm9udFNldHRpbmdzIjp7IiRpZCI6IjMzNCIsIkZvbnRTaXplIjoxMSwiRm9udE5hbWUiOiJDYWxpYnJpIiwiSXNCb2xkIjp0cnVlLCJJc0l0YWxpYyI6ZmFsc2UsIklzVW5kZXJsaW5lZCI6ZmFsc2UsIlBhcmVudFN0eWxlIjp7IiRyZWYiOiI2NiJ9fSwiQXV0b1NpemUiOjIsIkZvcmVncm91bmQiOnsiJHJlZiI6IjY3In0sIk1heFdpZHRoIjo4OS41NzkzNjg1OTEzMDg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MzUiLCJMaW5lQ29sb3IiOm51bGwsIkxpbmVXZWlnaHQiOjAuMCwiTGluZVR5cGUiOjAsIlBhcmVudFN0eWxlIjpudWxsfSwiUGFyZW50U3R5bGUiOnsiJHJlZiI6IjY1In19LCJEYXRlU3R5bGUiOnsiJGlkIjoiMzM2IiwiRm9udFNldHRpbmdzIjp7IiRpZCI6IjMzNyIsIkZvbnRTaXplIjoxMCwiRm9udE5hbWUiOiJDYWxpYnJpIiwiSXNCb2xkIjpmYWxzZSwiSXNJdGFsaWMiOmZhbHNlLCJJc1VuZGVybGluZWQiOmZhbHNlLCJQYXJlbnRTdHlsZSI6eyIkcmVmIjoiNzMifX0sIkF1dG9TaXplIjowLCJGb3JlZ3JvdW5kIjp7IiRpZCI6IjMzOCIsIkNvbG9yIjp7IiRpZCI6IjMzOSIsIkEiOjI1NSwiUiI6MjM2LCJHIjoxMTIsIkIiOjI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QwIiwiTGluZUNvbG9yIjpudWxsLCJMaW5lV2VpZ2h0IjowLjAsIkxpbmVUeXBlIjowLCJQYXJlbnRTdHlsZSI6bnVsbH0sIlBhcmVudFN0eWxlIjp7IiRyZWYiOiI3MiJ9fSwiRGF0ZUZvcm1hdCI6eyIkaWQiOiIzNDEiLCJGb3JtYXRTdHJpbmciOiJNLWQteXl5eSIsIlNlcGFyYXRvciI6Ii0iLCJVc2VJbnRlcm5hdGlvbmFsRGF0ZUZvcm1hdCI6ZmFsc2V9LCJJc1Zpc2libGUiOnRydWUsIlBhcmVudFN0eWxlIjp7IiRyZWYiOiI1MyJ9fSwiUG9zaXRpb24iOnsiJGlkIjoiMzQyIiwiUmF0aW8iOjAuMCwiSXNDdXN0b20iOmZhbHNlfSwiSWQiOiJhNzJhMWU4My1mNDIzLTRmOWItOWY3Ny1hMTVkMjMxM2U2ZGMiLCJUaXRsZSI6IkVudGVyIHlvdXIgbWlsZXN0b25lIGhlcmUiLCJOb3RlIjpudWxsLCJIeXBlcmxpbmsiOm51bGwsIklzQ2hhbmdlZCI6ZmFsc2UsIklzTmV3IjpmYWxzZX1dLCJUYXNrcyI6W10sIlNldHRpbmdzIjp7IiRpZCI6IjM0MyIsIkltcGFPcHRpb25zIjp7IiRpZCI6IjM0NC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X0="/>
  <p:tag name="__MASTER" val="__part_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QaGFzZXMiLCJJc1RlbXBsYXRlIjpmYWxzZSwiVmVyc2lvbiI6eyIkaWQiOiIyIiwiVmVyc2lvbiI6IjMuMC4xIiwiT3JpZ2luYWxBc3NlbWJseVZlcnNpb24iOiIzLjAxLjAyLjAwIiwiRWRpdGlvbiI6IlBsdXMiLCJJc1BsdXNFZGl0aW9uIjp0cnV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NTYsIkIiOjI4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NCwiRm9udE5hbWUiOiJDYWxpYnJpIiwiSXNCb2xkIjp0cnVlLCJJc0l0YWxpYyI6ZmFsc2UsIklzVW5kZXJsaW5lZCI6ZmFsc2UsIlBhcmVudFN0eWxlIjpudWxsfSwiQXV0b1NpemUiOjAsIkZvcmVncm91bmQiOnsiJGlkIjoiMTUiLCJDb2xvciI6eyIkaWQiOiIxNiIsIkEiOjI1NSwiUiI6NTcsIkciOjQ4LCJCIjo0Mn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nRydWUsIldpZHRoIjowLjAsIkhlaWdodCI6MC4wLCJCb3JkZXJTdHlsZSI6bnVsbCwiUGFyZW50U3R5bGUiOm51bGx9LCJMZWZ0RW5kQ2Fwc1N0eWxlIjp7IiRpZCI6IjIxIiwiRm9udFNldHRpbmdzIjp7IiRpZCI6IjIyIiwiRm9udFNpemUiOjE0LCJGb250TmFtZSI6IkNhbGlicmkiLCJJc0JvbGQiOnRydWUsIklzSXRhbGljIjpmYWxzZSwiSXNVbmRlcmxpbmVkIjpmYWxzZSwiUGFyZW50U3R5bGUiOm51bGx9LCJBdXRvU2l6ZSI6MCwiRm9yZWdyb3VuZCI6eyIkaWQiOiIyMyIsIkNvbG9yIjp7IiRpZCI6IjI0IiwiQSI6MjU1LCJSIjo1NywiRyI6NDgsIkIiOjQy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w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MiwiRm9udE5hbWUiOiJDYWxpYnJpIiwiSXNCb2xkIjp0cnV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EwLCJHIjoyMDQsIkIiOjIwMn19LCJBcHBlbmRZZWFyT25ZZWFyQ2hhbmdlIjp0cnVlLCJFbGFwc2VkVGltZUZvcm1hdCI6MSwiVG9kYXlNYXJrZXJQb3NpdGlvbiI6MywiUXVpY2tQb3NpdGlvbiI6MywiQWJzb2x1dGVQb3NpdGlvbiI6Mjk3LjAsIk1hcmdpbiI6eyIkaWQiOiI0OSIsIlRvcCI6MCwiTGVmdCI6MTAsIlJpZ2h0IjoxMCwiQm90dG9tIjowfSwiUGFkZGluZyI6eyIkaWQiOiI1MCIsIlRvcCI6MCwiTGVmdCI6MCwiUmlnaHQiOjAsIkJvdHRvbSI6MH0sIkJhY2tncm91bmQiOnsiJGlkIjoiNTEiLCJDb2xvciI6eyIkaWQiOiI1MiIsIkEiOjI1NSwiUiI6MTc4LCJHIjoxNzgsIkIiOjE3OH19LCJJc1Zpc2libGUiOnRydWUsIldpZHRoIjowLjAsIkhlaWdodCI6MC4wLCJCb3JkZXJTdHlsZSI6bnVsbCwiUGFyZW50U3R5bGUiOm51bGx9LCJEZWZhdWx0TWlsZXN0b25lU3R5bGUiOnsiJGlkIjoiNTMiLCJTaGFwZSI6Ny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CwiRyI6ODQsIkIiOjEw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tZC15eXl5IiwiU2VwYXJhdG9yIjoiLSIsIlVzZUludGVybmF0aW9uYWxEYXRlRm9ybWF0IjpmYWxzZX0sIklzVmlzaWJsZSI6dHJ1ZSwiUGFyZW50U3R5bGUiOm51bGx9LCJEZWZhdWx0VGFza1N0eWxlIjp7IiRpZCI6IjgwIiwiU2hhcGUiOjAsIlNoYXBlVGhpY2tuZXNzIjoy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csIkciOjEyNSwiQiI6ND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iwiRW5kRGF0ZVBvc2l0aW9uIjoyLCJUaXRsZVBvc2l0aW9uIjo0LCJEdXJhdGlvblBvc2l0aW9uIjo2LCJQZXJjZW50YWdlQ29tcGxldGVkUG9zaXRpb24iOjYsIlNwYWNpbmciOjUsIklzQmVsb3dUaW1lYmFuZCI6ZmFsc2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Iy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3MjAuMCwiTWF4SGVpZ2h0IjoiSW5maW5pdHkiLCJTbWFydEZvcmVncm91bmRJc0FjdGl2ZSI6dHJ1ZSwiSG9yaXpvbnRhbEFsaWdubWVudCI6MS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2OCwiRyI6ODQsIkIiOjEw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dHJ1ZX0sIlNjYWxlIjp7IiRpZCI6IjEyMiIsIlN0YXJ0RGF0ZSI6IjIwMTQtMTEtMTZUMjM6NTk6NTkuOTk5WiIsIkVuZERhdGUiOiIyMDE2LTA3LTE0VDIzOjU5OjU5Ljk5OVoiLCJGb3JtYXQiOiJNTSIsIlR5cGUiOjMsIkF1dG9EYXRlUmFuZ2UiOnRydWUsIldvcmtpbmdEYXlzIjozMSwiVG9kYXlNYXJrZXJUZXh0IjoiVG9kYXkiLCJBdXRvU2NhbGVUeXBlIjpmYWxzZX0sIk1pbGVzdG9uZXMiOlt7IiRpZCI6IjEyMyIsIkRhdGUiOiIyMDE0LTExLTE2VDIzOjU5OjU5Ljk5OVoiLCJTdHlsZSI6eyIkaWQiOiIxMjQiLCJTaGFwZSI6NywiQ29ubmVjdG9yTWFyZ2luIjp7IiRyZWYiOiI1NCJ9LCJDb25uZWN0b3JTdHlsZSI6eyIkaWQiOiIxMjUiLCJMaW5lQ29sb3IiOnsiJGlkIjoiMTI2IiwiJHR5cGUiOiJOTFJFLkNvbW1vbi5Eb20uU29saWRDb2xvckJydXNoLCBOTFJFLkNvbW1vbiIsIkNvbG9yIjp7IiRpZCI6IjEyNyIsIkEiOjg5LCJSIjoyMzAsIkciOjcyLCJCIjozNX19LCJMaW5lV2VpZ2h0IjoxLjAsIkxpbmVUeXBlIjowLCJQYXJlbnRTdHlsZSI6eyIkcmVmIjoiNTUifX0sIklzQmVsb3dUaW1lYmFuZCI6ZmFsc2UsIkhpZGVEYXRlIjpmYWxzZSwiU2hhcGVTaXplIjowLCJTcGFjaW5nIjoyLjAsIlBhZGRpbmciOnsiJHJlZiI6IjU4In0sIlNoYXBlU3R5bGUiOnsiJGlkIjoiMTI4IiwiTWFyZ2luIjp7IiRyZWYiOiI2MCJ9LCJQYWRkaW5nIjp7IiRyZWYiOiI2MSJ9LCJCYWNrZ3JvdW5kIjp7IiRpZCI6IjEyOSIsIkNvbG9yIjp7IiRpZCI6IjEzMCIsIkEiOjI1NSwiUiI6MjMwLCJHIjo3MiwiQiI6MzV9fSwiSXNWaXNpYmxlIjp0cnVlLCJXaWR0aCI6MTIuMCwiSGVpZ2h0IjoxNC4wLCJCb3JkZXJTdHlsZSI6eyIkaWQiOiIxMzEiLCJMaW5lQ29sb3IiOnsiJHJlZiI6IjYzIn0sIkxpbmVXZWlnaHQiOjAuMCwiTGluZVR5cGUiOjAsIlBhcmVudFN0eWxlIjp7IiRyZWYiOiI2MiJ9fSwiUGFyZW50U3R5bGUiOnsiJHJlZiI6IjU5In19LCJUaXRsZVN0eWxlIjp7IiRpZCI6IjEzMiIsIkZvbnRTZXR0aW5ncyI6eyIkaWQiOiIxMz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kNhbGlicmkiLCJJc0JvbGQiOmZhbHNlLCJJc0l0YWxpYyI6ZmFsc2UsIklzVW5kZXJsaW5lZCI6ZmFsc2UsIlBhcmVudFN0eWxlIjp7IiRyZWYiOiI3MyJ9fSwiQXV0b1NpemUiOjAsIkZvcmVncm91bmQiOnsiJGlkIjoiMTM3IiwiQ29sb3IiOnsiJGlkIjoiMTM4IiwiQSI6MjU1LCJSIjoyMzAsIkciOjcyLCJCIjozNX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OSIsIkxpbmVDb2xvciI6bnVsbCwiTGluZVdlaWdodCI6MC4wLCJMaW5lVHlwZSI6MCwiUGFyZW50U3R5bGUiOm51bGx9LCJQYXJlbnRTdHlsZSI6eyIkcmVmIjoiNzIifX0sIkRhdGVGb3JtYXQiOnsiJGlkIjoiMTQwIiwiRm9ybWF0U3RyaW5nIjoiTS1kLXl5eXkiLCJTZXBhcmF0b3IiOiItIiwiVXNlSW50ZXJuYXRpb25hbERhdGVGb3JtYXQiOmZhbHNlfSwiSXNWaXNpYmxlIjp0cnVlLCJQYXJlbnRTdHlsZSI6eyIkcmVmIjoiNTMifX0sIlBvc2l0aW9uIjp7IiRpZCI6IjE0MSIsIlJhdGlvIjowLjAsIklzQ3VzdG9tIjpmYWxzZX0sIklkIjoiNDc0ZDI5NzEtOThkNS00MjVjLTk0ODctZTlhYmRjNDAxZDhkIiwiVGl0bGUiOiJFbnRlciB5b3VyIG1pbGVzdG9uZSBoZXJlIiwiTm90ZSI6bnVsbCwiSHlwZXJsaW5rIjpudWxsLCJJc0NoYW5nZWQiOmZhbHNlLCJJc05ldyI6ZmFsc2V9LHsiJGlkIjoiMTQyIiwiRGF0ZSI6IjIwMTUtMDItMDFUMjM6NTk6NTkuOTk5WiIsIlN0eWxlIjp7IiRpZCI6IjE0MyIsIlNoYXBlIjozLCJDb25uZWN0b3JNYXJnaW4iOnsiJHJlZiI6IjU0In0sIkNvbm5lY3RvclN0eWxlIjp7IiRpZCI6IjE0NCIsIkxpbmVDb2xvciI6eyIkaWQiOiIxNDUiLCIkdHlwZSI6Ik5MUkUuQ29tbW9uLkRvbS5Tb2xpZENvbG9yQnJ1c2gsIE5MUkUuQ29tbW9uIiwiQ29sb3IiOnsiJGlkIjoiMTQ2IiwiQSI6MjU1LCJSIjoyNTUsIkciOjIwMiwiQiI6OH19LCJMaW5lV2VpZ2h0IjoxLjAsIkxpbmVUeXBlIjowLCJQYXJlbnRTdHlsZSI6eyIkcmVmIjoiNTUifX0sIklzQmVsb3dUaW1lYmFuZCI6ZmFsc2UsIkhpZGVEYXRlIjpmYWxzZSwiU2hhcGVTaXplIjowLCJTcGFjaW5nIjoyLjAsIlBhZGRpbmciOnsiJHJlZiI6IjU4In0sIlNoYXBlU3R5bGUiOnsiJGlkIjoiMTQ3IiwiTWFyZ2luIjp7IiRyZWYiOiI2MCJ9LCJQYWRkaW5nIjp7IiRyZWYiOiI2MSJ9LCJCYWNrZ3JvdW5kIjp7IiRpZCI6IjE0OCIsIkNvbG9yIjp7IiRpZCI6IjE0OSIsIkEiOjI1NSwiUiI6MjMwLCJHIjo3MiwiQiI6MzV9fSwiSXNWaXNpYmxlIjp0cnVlLCJXaWR0aCI6MTIuMCwiSGVpZ2h0IjoxNC4wLCJCb3JkZXJTdHlsZSI6eyIkaWQiOiIxNTAiLCJMaW5lQ29sb3IiOnsiJHJlZiI6IjYzIn0sIkxpbmVXZWlnaHQiOjAuMCwiTGluZVR5cGUiOjAsIlBhcmVudFN0eWxlIjp7IiRyZWYiOiI2MiJ9fSwiUGFyZW50U3R5bGUiOnsiJHJlZiI6IjU5In19LCJUaXRsZVN0eWxlIjp7IiRpZCI6IjE1MSIsIkZvbnRTZXR0aW5ncyI6eyIkaWQiOiIxNTI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NhbGlicmkiLCJJc0JvbGQiOmZhbHNlLCJJc0l0YWxpYyI6ZmFsc2UsIklzVW5kZXJsaW5lZCI6ZmFsc2UsIlBhcmVudFN0eWxlIjp7IiRyZWYiOiI3MyJ9fSwiQXV0b1NpemUiOjAsIkZvcmVncm91bmQiOnsiJGlkIjoiMTU2IiwiQ29sb3IiOnsiJGlkIjoiMTU3IiwiQSI6MjU1LCJSIjoxOTcsIkciOjE1NSwiQiI6MH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OCIsIkxpbmVDb2xvciI6bnVsbCwiTGluZVdlaWdodCI6MC4wLCJMaW5lVHlwZSI6MCwiUGFyZW50U3R5bGUiOm51bGx9LCJQYXJlbnRTdHlsZSI6eyIkcmVmIjoiNzIifX0sIkRhdGVGb3JtYXQiOnsiJGlkIjoiMTU5IiwiRm9ybWF0U3RyaW5nIjoiTS1kLXl5eXkiLCJTZXBhcmF0b3IiOiItIiwiVXNlSW50ZXJuYXRpb25hbERhdGVGb3JtYXQiOmZhbHNlfSwiSXNWaXNpYmxlIjp0cnVlLCJQYXJlbnRTdHlsZSI6eyIkcmVmIjoiNTMifX0sIlBvc2l0aW9uIjp7IiRpZCI6IjE2MCIsIlJhdGlvIjowLjAsIklzQ3VzdG9tIjpmYWxzZX0sIklkIjoiMDU3ZDMzMzktYzg3OS00NDRlLTk3MjQtYzliYmI2NmQ1ZmEyIiwiVGl0bGUiOiJFbnRlciB5b3VyIG1pbGVzdG9uZSBoZXJlIiwiTm90ZSI6bnVsbCwiSHlwZXJsaW5rIjpudWxsLCJJc0NoYW5nZWQiOmZhbHNlLCJJc05ldyI6ZmFsc2V9LHsiJGlkIjoiMTYxIiwiRGF0ZSI6IjIwMTUtMDQtMjlUMjM6NTk6NTkuOTk5WiIsIlN0eWxlIjp7IiRpZCI6IjE2MiIsIlNoYXBlIjo3LCJDb25uZWN0b3JNYXJnaW4iOnsiJHJlZiI6IjU0In0sIkNvbm5lY3RvclN0eWxlIjp7IiRpZCI6IjE2MyIsIkxpbmVDb2xvciI6eyIkaWQiOiIxNjQiLCIkdHlwZSI6Ik5MUkUuQ29tbW9uLkRvbS5Tb2xpZENvbG9yQnJ1c2gsIE5MUkUuQ29tbW9uIiwiQ29sb3IiOnsiJGlkIjoiMTY1IiwiQSI6MjU1LCJSIjoyNDgsIkciOjE0NywiQiI6Mjl9fSwiTGluZVdlaWdodCI6MS4wLCJMaW5lVHlwZSI6MCwiUGFyZW50U3R5bGUiOnsiJHJlZiI6IjU1In19LCJJc0JlbG93VGltZWJhbmQiOmZhbHNlLCJIaWRlRGF0ZSI6ZmFsc2UsIlNoYXBlU2l6ZSI6MCwiU3BhY2luZyI6Mi4wLCJQYWRkaW5nIjp7IiRyZWYiOiI1OCJ9LCJTaGFwZVN0eWxlIjp7IiRpZCI6IjE2NiIsIk1hcmdpbiI6eyIkcmVmIjoiNjAifSwiUGFkZGluZyI6eyIkcmVmIjoiNjEifSwiQmFja2dyb3VuZCI6eyIkcmVmIjoiMTY0In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AiLCJMaW5lQ29sb3IiOm51bGwsIkxpbmVXZWlnaHQiOjAuMCwiTGluZVR5cGUiOjAsIlBhcmVudFN0eWxlIjpudWxsfSwiUGFyZW50U3R5bGUiOnsiJHJlZiI6IjY1In19LCJEYXRlU3R5bGUiOnsiJGlkIjoiMTcxIiwiRm9udFNldHRpbmdzIjp7IiRpZCI6IjE3MiIsIkZvbnRTaXplIjoxMCwiRm9udE5hbWUiOiJDYWxpYnJpIiwiSXNCb2xkIjpmYWxzZSwiSXNJdGFsaWMiOmZhbHNlLCJJc1VuZGVybGluZWQiOmZhbHNlLCJQYXJlbnRTdHlsZSI6eyIkcmVmIjoiNzMifX0sIkF1dG9TaXplIjowLCJGb3JlZ3JvdW5kIjp7IiRpZCI6IjE3MyIsIkNvbG9yIjp7IiRpZCI6IjE3NC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c1IiwiTGluZUNvbG9yIjpudWxsLCJMaW5lV2VpZ2h0IjowLjAsIkxpbmVUeXBlIjowLCJQYXJlbnRTdHlsZSI6bnVsbH0sIlBhcmVudFN0eWxlIjp7IiRyZWYiOiI3MiJ9fSwiRGF0ZUZvcm1hdCI6eyIkaWQiOiIxNzYiLCJGb3JtYXRTdHJpbmciOiJNLWQteXl5eSIsIlNlcGFyYXRvciI6Ii0iLCJVc2VJbnRlcm5hdGlvbmFsRGF0ZUZvcm1hdCI6ZmFsc2V9LCJJc1Zpc2libGUiOnRydWUsIlBhcmVudFN0eWxlIjp7IiRyZWYiOiI1MyJ9fSwiUG9zaXRpb24iOnsiJGlkIjoiMTc3IiwiUmF0aW8iOjAuMCwiSXNDdXN0b20iOmZhbHNlfSwiSWQiOiIyM2FiZTY0My1kNzY2LTRjMTYtYTg3ZC0wOTkzODc2Y2IzMGEiLCJUaXRsZSI6IkVudGVyIHlvdXIgbWlsZXN0b25lIGhlcmUiLCJOb3RlIjpudWxsLCJIeXBlcmxpbmsiOm51bGwsIklzQ2hhbmdlZCI6ZmFsc2UsIklzTmV3IjpmYWxzZX0seyIkaWQiOiIxNzgiLCJEYXRlIjoiMjAxNS0wNi0xN1QyMzo1OTo1OS45OTlaIiwiU3R5bGUiOnsiJGlkIjoiMTc5IiwiU2hhcGUiOjcsIkNvbm5lY3Rvck1hcmdpbiI6eyIkcmVmIjoiNTQifSwiQ29ubmVjdG9yU3R5bGUiOnsiJGlkIjoiMTgwIiwiTGluZUNvbG9yIjp7IiRpZCI6IjE4MSIsIiR0eXBlIjoiTkxSRS5Db21tb24uRG9tLlNvbGlkQ29sb3JCcnVzaCwgTkxSRS5Db21tb24iLCJDb2xvciI6eyIkaWQiOiIxODIiLCJBIjoyNTUsIlIiOjIwNiwiRyI6MTQxLCJCIjo2Mn19LCJMaW5lV2VpZ2h0IjoxLjAsIkxpbmVUeXBlIjowLCJQYXJlbnRTdHlsZSI6eyIkcmVmIjoiNTUifX0sIklzQmVsb3dUaW1lYmFuZCI6ZmFsc2UsIkhpZGVEYXRlIjpmYWxzZSwiU2hhcGVTaXplIjowLCJTcGFjaW5nIjoyLjAsIlBhZGRpbmciOnsiJHJlZiI6IjU4In0sIlNoYXBlU3R5bGUiOnsiJGlkIjoiMTgzIiwiTWFyZ2luIjp7IiRyZWYiOiI2MCJ9LCJQYWRkaW5nIjp7IiRyZWYiOiI2MSJ9LCJCYWNrZ3JvdW5kIjp7IiRpZCI6IjE4NCIsIkNvbG9yIjp7IiRpZCI6IjE4NSIsIkEiOjI1NSwiUiI6MTU2LCJHIjoxMDYsIkIiOjEwNn19LCJJc1Zpc2libGUiOnRydWUsIldpZHRoIjoxMi4wLCJIZWlnaHQiOjE0LjAsIkJvcmRlclN0eWxlIjp7IiRpZCI6IjE4NiIsIkxpbmVDb2xvciI6eyIkcmVmIjoiNjMifSwiTGluZVdlaWdodCI6MC4wLCJMaW5lVHlwZSI6MCwiUGFyZW50U3R5bGUiOnsiJHJlZiI6IjYyIn19LCJQYXJlbnRTdHlsZSI6eyIkcmVmIjoiNTkifX0sIlRpdGxlU3R5bGUiOnsiJGlkIjoiMTg3IiwiRm9udFNldHRpbmdzIjp7IiRpZCI6IjE4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g5IiwiTGluZUNvbG9yIjpudWxsLCJMaW5lV2VpZ2h0IjowLjAsIkxpbmVUeXBlIjowLCJQYXJlbnRTdHlsZSI6bnVsbH0sIlBhcmVudFN0eWxlIjp7IiRyZWYiOiI2NSJ9fSwiRGF0ZVN0eWxlIjp7IiRpZCI6IjE5MCIsIkZvbnRTZXR0aW5ncyI6eyIkaWQiOiIxOTEiLCJGb250U2l6ZSI6MTAsIkZvbnROYW1lIjoiQ2FsaWJyaSIsIklzQm9sZCI6ZmFsc2UsIklzSXRhbGljIjpmYWxzZSwiSXNVbmRlcmxpbmVkIjpmYWxzZSwiUGFyZW50U3R5bGUiOnsiJHJlZiI6IjczIn19LCJBdXRvU2l6ZSI6MCwiRm9yZWdyb3VuZCI6eyIkaWQiOiIxOTIiLCJDb2xvciI6eyIkaWQiOiIxOTM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QiLCJMaW5lQ29sb3IiOm51bGwsIkxpbmVXZWlnaHQiOjAuMCwiTGluZVR5cGUiOjAsIlBhcmVudFN0eWxlIjpudWxsfSwiUGFyZW50U3R5bGUiOnsiJHJlZiI6IjcyIn19LCJEYXRlRm9ybWF0Ijp7IiRpZCI6IjE5NSIsIkZvcm1hdFN0cmluZyI6Ik0tZC15eXl5IiwiU2VwYXJhdG9yIjoiLSIsIlVzZUludGVybmF0aW9uYWxEYXRlRm9ybWF0IjpmYWxzZX0sIklzVmlzaWJsZSI6dHJ1ZSwiUGFyZW50U3R5bGUiOnsiJHJlZiI6IjUzIn19LCJQb3NpdGlvbiI6eyIkaWQiOiIxOTYiLCJSYXRpbyI6MC4wLCJJc0N1c3RvbSI6ZmFsc2V9LCJJZCI6ImUxYzdjZjg0LWM1ODktNDdlMi05ZDM5LWI4YWU2MGY0NTQ5OCIsIlRpdGxlIjoiRW50ZXIgeW91ciBtaWxlc3RvbmUgaGVyZSIsIk5vdGUiOm51bGwsIkh5cGVybGluayI6bnVsbCwiSXNDaGFuZ2VkIjpmYWxzZSwiSXNOZXciOmZhbHNlfSx7IiRpZCI6IjE5NyIsIkRhdGUiOiIyMDE1LTA4LTA1VDIzOjU5OjU5Ljk5OVoiLCJTdHlsZSI6eyIkaWQiOiIxOTgiLCJTaGFwZSI6MTIsIkNvbm5lY3Rvck1hcmdpbiI6eyIkcmVmIjoiNTQifSwiQ29ubmVjdG9yU3R5bGUiOnsiJGlkIjoiMTk5IiwiTGluZUNvbG9yIjp7IiRpZCI6IjIwMCIsIiR0eXBlIjoiTkxSRS5Db21tb24uRG9tLlNvbGlkQ29sb3JCcnVzaCwgTkxSRS5Db21tb24iLCJDb2xvciI6eyIkaWQiOiIyMDEiLCJBIjoyNTUsIlIiOjIzNiwiRyI6MTEyLCJCIjoyMn19LCJMaW5lV2VpZ2h0IjoxLjAsIkxpbmVUeXBlIjowLCJQYXJlbnRTdHlsZSI6eyIkcmVmIjoiNTUifX0sIklzQmVsb3dUaW1lYmFuZCI6ZmFsc2UsIkhpZGVEYXRlIjpmYWxzZSwiU2hhcGVTaXplIjowLCJTcGFjaW5nIjoyLjAsIlBhZGRpbmciOnsiJHJlZiI6IjU4In0sIlNoYXBlU3R5bGUiOnsiJGlkIjoiMjAyIiwiTWFyZ2luIjp7IiRyZWYiOiI2MCJ9LCJQYWRkaW5nIjp7IiRyZWYiOiI2MSJ9LCJCYWNrZ3JvdW5kIjp7IiRpZCI6IjIwMyIsIkNvbG9yIjp7IiRpZCI6IjIwNCIsIkEiOjI1NSwiUiI6MjM2LCJHIjoxMTIsIkIiOjIyfX0sIklzVmlzaWJsZSI6dHJ1ZSwiV2lkdGgiOjEyLjAsIkhlaWdodCI6MTQuMCwiQm9yZGVyU3R5bGUiOnsiJGlkIjoiMjA1IiwiTGluZUNvbG9yIjp7IiRyZWYiOiI2MyJ9LCJMaW5lV2VpZ2h0IjowLjAsIkxpbmVUeXBlIjowLCJQYXJlbnRTdHlsZSI6eyIkcmVmIjoiNjIifX0sIlBhcmVudFN0eWxlIjp7IiRyZWYiOiI1OSJ9fSwiVGl0bGVTdHlsZSI6eyIkaWQiOiIyMDYiLCJGb250U2V0dGluZ3MiOnsiJGlkIjoiMjA3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giLCJMaW5lQ29sb3IiOm51bGwsIkxpbmVXZWlnaHQiOjAuMCwiTGluZVR5cGUiOjAsIlBhcmVudFN0eWxlIjpudWxsfSwiUGFyZW50U3R5bGUiOnsiJHJlZiI6IjY1In19LCJEYXRlU3R5bGUiOnsiJGlkIjoiMjA5IiwiRm9udFNldHRpbmdzIjp7IiRpZCI6IjIxMCIsIkZvbnRTaXplIjoxMCwiRm9udE5hbWUiOiJDYWxpYnJpIiwiSXNCb2xkIjpmYWxzZSwiSXNJdGFsaWMiOmZhbHNlLCJJc1VuZGVybGluZWQiOmZhbHNlLCJQYXJlbnRTdHlsZSI6eyIkcmVmIjoiNzMifX0sIkF1dG9TaXplIjowLCJGb3JlZ3JvdW5kIjp7IiRpZCI6IjIxMSIsIkNvbG9yIjp7IiRpZCI6IjIxMi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zIiwiTGluZUNvbG9yIjpudWxsLCJMaW5lV2VpZ2h0IjowLjAsIkxpbmVUeXBlIjowLCJQYXJlbnRTdHlsZSI6bnVsbH0sIlBhcmVudFN0eWxlIjp7IiRyZWYiOiI3MiJ9fSwiRGF0ZUZvcm1hdCI6eyIkaWQiOiIyMTQiLCJGb3JtYXRTdHJpbmciOiJNLWQteXl5eSIsIlNlcGFyYXRvciI6Ii0iLCJVc2VJbnRlcm5hdGlvbmFsRGF0ZUZvcm1hdCI6ZmFsc2V9LCJJc1Zpc2libGUiOnRydWUsIlBhcmVudFN0eWxlIjp7IiRyZWYiOiI1MyJ9fSwiUG9zaXRpb24iOnsiJGlkIjoiMjE1IiwiUmF0aW8iOjAuMCwiSXNDdXN0b20iOmZhbHNlfSwiSWQiOiJjY2ViYTgxZS0wMjY2LTQ1YWUtOWRlNS1jNjNhZTRhZDQ3NzgiLCJUaXRsZSI6IkVudGVyIHlvdXIgbWlsZXN0b25lIGhlcmUiLCJOb3RlIjpudWxsLCJIeXBlcmxpbmsiOm51bGwsIklzQ2hhbmdlZCI6ZmFsc2UsIklzTmV3IjpmYWxzZX0seyIkaWQiOiIyMTYiLCJEYXRlIjoiMjAxNS0xMC0yM1QyMzo1OTo1OS45OTlaIiwiU3R5bGUiOnsiJGlkIjoiMjE3IiwiU2hhcGUiOjYsIkNvbm5lY3Rvck1hcmdpbiI6eyIkcmVmIjoiNTQifSwiQ29ubmVjdG9yU3R5bGUiOnsiJGlkIjoiMjE4IiwiTGluZUNvbG9yIjp7IiRpZCI6IjIxOSIsIiR0eXBlIjoiTkxSRS5Db21tb24uRG9tLlNvbGlkQ29sb3JCcnVzaCwgTkxSRS5Db21tb24iLCJDb2xvciI6eyIkaWQiOiIyMjAiLCJBIjoyNTUsIlIiOjIzMCwiRyI6NzIsIkIiOjM1fX0sIkxpbmVXZWlnaHQiOjEuMCwiTGluZVR5cGUiOjAsIlBhcmVudFN0eWxlIjp7IiRyZWYiOiI1NSJ9fSwiSXNCZWxvd1RpbWViYW5kIjpmYWxzZSwiSGlkZURhdGUiOmZhbHNlLCJTaGFwZVNpemUiOjAsIlNwYWNpbmciOjIuMCwiUGFkZGluZyI6eyIkcmVmIjoiNTgifSwiU2hhcGVTdHlsZSI6eyIkaWQiOiIyMjEiLCJNYXJnaW4iOnsiJHJlZiI6IjYwIn0sIlBhZGRpbmciOnsiJHJlZiI6IjYxIn0sIkJhY2tncm91bmQiOnsiJGlkIjoiMjIyIiwiQ29sb3IiOnsiJGlkIjoiMjIzIiwiQSI6MjU1LCJSIjoyMzAsIkciOjcyLCJCIjozNX19LCJJc1Zpc2libGUiOnRydWUsIldpZHRoIjoxMi4wLCJIZWlnaHQiOjE0LjAsIkJvcmRlclN0eWxlIjp7IiRpZCI6IjIyNCIsIkxpbmVDb2xvciI6eyIkcmVmIjoiNjMifSwiTGluZVdlaWdodCI6MC4wLCJMaW5lVHlwZSI6MCwiUGFyZW50U3R5bGUiOnsiJHJlZiI6IjYyIn19LCJQYXJlbnRTdHlsZSI6eyIkcmVmIjoiNTkifX0sIlRpdGxlU3R5bGUiOnsiJGlkIjoiMjI1IiwiRm9udFNldHRpbmdzIjp7IiRpZCI6IjIyNi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3IiwiTGluZUNvbG9yIjpudWxsLCJMaW5lV2VpZ2h0IjowLjAsIkxpbmVUeXBlIjowLCJQYXJlbnRTdHlsZSI6bnVsbH0sIlBhcmVudFN0eWxlIjp7IiRyZWYiOiI2NSJ9fSwiRGF0ZVN0eWxlIjp7IiRpZCI6IjIyOCIsIkZvbnRTZXR0aW5ncyI6eyIkaWQiOiIyMjkiLCJGb250U2l6ZSI6MTAsIkZvbnROYW1lIjoiQ2FsaWJyaSIsIklzQm9sZCI6ZmFsc2UsIklzSXRhbGljIjpmYWxzZSwiSXNVbmRlcmxpbmVkIjpmYWxzZSwiUGFyZW50U3R5bGUiOnsiJHJlZiI6IjczIn19LCJBdXRvU2l6ZSI6MCwiRm9yZWdyb3VuZCI6eyIkaWQiOiIyMzAiLCJDb2xvciI6eyIkaWQiOiIyMzEiLCJBIjoyNTUsIlIiOjIzMCwiRyI6NzIsIkIiOjM1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MyIiwiTGluZUNvbG9yIjpudWxsLCJMaW5lV2VpZ2h0IjowLjAsIkxpbmVUeXBlIjowLCJQYXJlbnRTdHlsZSI6bnVsbH0sIlBhcmVudFN0eWxlIjp7IiRyZWYiOiI3MiJ9fSwiRGF0ZUZvcm1hdCI6eyIkaWQiOiIyMzMiLCJGb3JtYXRTdHJpbmciOiJNLWQteXl5eSIsIlNlcGFyYXRvciI6Ii0iLCJVc2VJbnRlcm5hdGlvbmFsRGF0ZUZvcm1hdCI6ZmFsc2V9LCJJc1Zpc2libGUiOnRydWUsIlBhcmVudFN0eWxlIjp7IiRyZWYiOiI1MyJ9fSwiUG9zaXRpb24iOnsiJGlkIjoiMjM0IiwiUmF0aW8iOjAuMCwiSXNDdXN0b20iOmZhbHNlfSwiSWQiOiJlYzVlNjhkMi00NjFlLTQ0YjEtYTY3YS0yZmFlNWRjYmFhMGYiLCJUaXRsZSI6IkVudGVyIHlvdXIgbWlsZXN0b25lIGhlcmUiLCJOb3RlIjpudWxsLCJIeXBlcmxpbmsiOm51bGwsIklzQ2hhbmdlZCI6ZmFsc2UsIklzTmV3IjpmYWxzZX0seyIkaWQiOiIyMzUiLCJEYXRlIjoiMjAxNS0xMS0xMVQyMzo1OTo1OS45OTlaIiwiU3R5bGUiOnsiJGlkIjoiMjM2IiwiU2hhcGUiOjYsIkNvbm5lY3Rvck1hcmdpbiI6eyIkcmVmIjoiNTQifSwiQ29ubmVjdG9yU3R5bGUiOnsiJGlkIjoiMjM3IiwiTGluZUNvbG9yIjp7IiRpZCI6IjIzOCIsIiR0eXBlIjoiTkxSRS5Db21tb24uRG9tLlNvbGlkQ29sb3JCcnVzaCwgTkxSRS5Db21tb24iLCJDb2xvciI6eyIkaWQiOiIyMzkiLCJBIjoyNTUsIlIiOjE1NiwiRyI6MTA2LCJCIjoxMDZ9fSwiTGluZVdlaWdodCI6MS4wLCJMaW5lVHlwZSI6MCwiUGFyZW50U3R5bGUiOnsiJHJlZiI6IjU1In19LCJJc0JlbG93VGltZWJhbmQiOmZhbHNlLCJIaWRlRGF0ZSI6ZmFsc2UsIlNoYXBlU2l6ZSI6MCwiU3BhY2luZyI6Mi4wLCJQYWRkaW5nIjp7IiRyZWYiOiI1OCJ9LCJTaGFwZVN0eWxlIjp7IiRpZCI6IjI0MCIsIk1hcmdpbiI6eyIkcmVmIjoiNjAifSwiUGFkZGluZyI6eyIkcmVmIjoiNjEifSwiQmFja2dyb3VuZCI6eyIkaWQiOiIyNDEiLCJDb2xvciI6eyIkaWQiOiIyNDIiLCJBIjoyNTUsIlIiOjE1NiwiRyI6MTA2LCJCIjoxMDZ9fSwiSXNWaXNpYmxlIjp0cnVlLCJXaWR0aCI6MTIuMCwiSGVpZ2h0IjoxNC4wLCJCb3JkZXJTdHlsZSI6eyIkaWQiOiIyNDMiLCJMaW5lQ29sb3IiOnsiJHJlZiI6IjYzIn0sIkxpbmVXZWlnaHQiOjAuMCwiTGluZVR5cGUiOjAsIlBhcmVudFN0eWxlIjp7IiRyZWYiOiI2MiJ9fSwiUGFyZW50U3R5bGUiOnsiJHJlZiI6IjU5In19LCJUaXRsZVN0eWxlIjp7IiRpZCI6IjI0NCIsIkZvbnRTZXR0aW5ncyI6eyIkaWQiOiIyNDU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0NiIsIkxpbmVDb2xvciI6bnVsbCwiTGluZVdlaWdodCI6MC4wLCJMaW5lVHlwZSI6MCwiUGFyZW50U3R5bGUiOm51bGx9LCJQYXJlbnRTdHlsZSI6eyIkcmVmIjoiNjUifX0sIkRhdGVTdHlsZSI6eyIkaWQiOiIyNDciLCJGb250U2V0dGluZ3MiOnsiJGlkIjoiMjQ4IiwiRm9udFNpemUiOjEwLCJGb250TmFtZSI6IkNhbGlicmkiLCJJc0JvbGQiOmZhbHNlLCJJc0l0YWxpYyI6ZmFsc2UsIklzVW5kZXJsaW5lZCI6ZmFsc2UsIlBhcmVudFN0eWxlIjp7IiRyZWYiOiI3MyJ9fSwiQXV0b1NpemUiOjAsIkZvcmVncm91bmQiOnsiJGlkIjoiMjQ5IiwiQ29sb3IiOnsiJGlkIjoiMjUwIiwiQSI6MjU1LCJSIjoxNTYsIkciOjEwNi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UxIiwiTGluZUNvbG9yIjpudWxsLCJMaW5lV2VpZ2h0IjowLjAsIkxpbmVUeXBlIjowLCJQYXJlbnRTdHlsZSI6bnVsbH0sIlBhcmVudFN0eWxlIjp7IiRyZWYiOiI3MiJ9fSwiRGF0ZUZvcm1hdCI6eyIkaWQiOiIyNTIiLCJGb3JtYXRTdHJpbmciOiJNLWQteXl5eSIsIlNlcGFyYXRvciI6Ii0iLCJVc2VJbnRlcm5hdGlvbmFsRGF0ZUZvcm1hdCI6ZmFsc2V9LCJJc1Zpc2libGUiOnRydWUsIlBhcmVudFN0eWxlIjp7IiRyZWYiOiI1MyJ9fSwiUG9zaXRpb24iOnsiJGlkIjoiMjUzIiwiUmF0aW8iOjAuMCwiSXNDdXN0b20iOmZhbHNlfSwiSWQiOiJhNmVjNGY0Ny03Yzc2LTRlZTQtYThjMC01MWMwNzc1YTg2YjAiLCJUaXRsZSI6IkVudGVyIHlvdXIgbWlsZXN0b25lIGhlcmUiLCJOb3RlIjpudWxsLCJIeXBlcmxpbmsiOm51bGwsIklzQ2hhbmdlZCI6ZmFsc2UsIklzTmV3IjpmYWxzZX0seyIkaWQiOiIyNTQiLCJEYXRlIjoiMjAxNS0xMi0wMVQyMzo1OTo1OS45OTlaIiwiU3R5bGUiOnsiJGlkIjoiMjU1IiwiU2hhcGUiOjYsIkNvbm5lY3Rvck1hcmdpbiI6eyIkcmVmIjoiNTQifSwiQ29ubmVjdG9yU3R5bGUiOnsiJGlkIjoiMjU2IiwiTGluZUNvbG9yIjp7IiRpZCI6IjI1NyIsIiR0eXBlIjoiTkxSRS5Db21tb24uRG9tLlNvbGlkQ29sb3JCcnVzaCwgTkxSRS5Db21tb24iLCJDb2xvciI6eyIkaWQiOiIyNTgiLCJBIjoyNTUsIlIiOjU3LCJHIjo0OCwiQiI6NDJ9fSwiTGluZVdlaWdodCI6MS4wLCJMaW5lVHlwZSI6MCwiUGFyZW50U3R5bGUiOnsiJHJlZiI6IjU1In19LCJJc0JlbG93VGltZWJhbmQiOmZhbHNlLCJIaWRlRGF0ZSI6ZmFsc2UsIlNoYXBlU2l6ZSI6MCwiU3BhY2luZyI6Mi4wLCJQYWRkaW5nIjp7IiRyZWYiOiI1OCJ9LCJTaGFwZVN0eWxlIjp7IiRpZCI6IjI1OSIsIk1hcmdpbiI6eyIkcmVmIjoiNjAifSwiUGFkZGluZyI6eyIkcmVmIjoiNjEifSwiQmFja2dyb3VuZCI6eyIkaWQiOiIyNjAiLCJDb2xvciI6eyIkaWQiOiIyNjEiLCJBIjoyNTUsIlIiOjU3LCJHIjo0OCwiQiI6NDJ9fSwiSXNWaXNpYmxlIjp0cnVlLCJXaWR0aCI6MTIuMCwiSGVpZ2h0IjoxNC4wLCJCb3JkZXJTdHlsZSI6eyIkaWQiOiIyNjIiLCJMaW5lQ29sb3IiOnsiJHJlZiI6IjYzIn0sIkxpbmVXZWlnaHQiOjAuMCwiTGluZVR5cGUiOjAsIlBhcmVudFN0eWxlIjp7IiRyZWYiOiI2MiJ9fSwiUGFyZW50U3R5bGUiOnsiJHJlZiI6IjU5In19LCJUaXRsZVN0eWxlIjp7IiRpZCI6IjI2MyIsIkZvbnRTZXR0aW5ncyI6eyIkaWQiOiIyNj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2NSIsIkxpbmVDb2xvciI6bnVsbCwiTGluZVdlaWdodCI6MC4wLCJMaW5lVHlwZSI6MCwiUGFyZW50U3R5bGUiOm51bGx9LCJQYXJlbnRTdHlsZSI6eyIkcmVmIjoiNjUifX0sIkRhdGVTdHlsZSI6eyIkaWQiOiIyNjYiLCJGb250U2V0dGluZ3MiOnsiJGlkIjoiMjY3IiwiRm9udFNpemUiOjEwLCJGb250TmFtZSI6IkNhbGlicmkiLCJJc0JvbGQiOmZhbHNlLCJJc0l0YWxpYyI6ZmFsc2UsIklzVW5kZXJsaW5lZCI6ZmFsc2UsIlBhcmVudFN0eWxlIjp7IiRyZWYiOiI3MyJ9fSwiQXV0b1NpemUiOjAsIkZvcmVncm91bmQiOnsiJGlkIjoiMjY4IiwiQ29sb3IiOnsiJGlkIjoiMjY5IiwiQSI6MjU1LCJSIjo1NywiRyI6NDgsIkIiOjQ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cwIiwiTGluZUNvbG9yIjpudWxsLCJMaW5lV2VpZ2h0IjowLjAsIkxpbmVUeXBlIjowLCJQYXJlbnRTdHlsZSI6bnVsbH0sIlBhcmVudFN0eWxlIjp7IiRyZWYiOiI3MiJ9fSwiRGF0ZUZvcm1hdCI6eyIkaWQiOiIyNzEiLCJGb3JtYXRTdHJpbmciOiJNLWQteXl5eSIsIlNlcGFyYXRvciI6Ii0iLCJVc2VJbnRlcm5hdGlvbmFsRGF0ZUZvcm1hdCI6ZmFsc2V9LCJJc1Zpc2libGUiOnRydWUsIlBhcmVudFN0eWxlIjp7IiRyZWYiOiI1MyJ9fSwiUG9zaXRpb24iOnsiJGlkIjoiMjcyIiwiUmF0aW8iOjAuMCwiSXNDdXN0b20iOmZhbHNlfSwiSWQiOiJmYzMyZGUyOC01NWRjLTQyN2QtYTdmMC1lMjk4ZjlmMDQyOWEiLCJUaXRsZSI6IkVudGVyIHlvdXIgbWlsZXN0b25lIGhlcmUiLCJOb3RlIjpudWxsLCJIeXBlcmxpbmsiOm51bGwsIklzQ2hhbmdlZCI6ZmFsc2UsIklzTmV3IjpmYWxzZX0seyIkaWQiOiIyNzMiLCJEYXRlIjoiMjAxNi0wMi0xN1QyMzo1OTo1OS45OTlaIiwiU3R5bGUiOnsiJGlkIjoiMjc0IiwiU2hhcGUiOjcsIkNvbm5lY3Rvck1hcmdpbiI6eyIkcmVmIjoiNTQifSwiQ29ubmVjdG9yU3R5bGUiOnsiJGlkIjoiMjc1IiwiTGluZUNvbG9yIjp7IiRpZCI6IjI3NiIsIiR0eXBlIjoiTkxSRS5Db21tb24uRG9tLlNvbGlkQ29sb3JCcnVzaCwgTkxSRS5Db21tb24iLCJDb2xvciI6eyIkaWQiOiIyNzciLCJBIjoyNTUsIlIiOjI1NSwiRyI6MjAyLCJCIjo4fX0sIkxpbmVXZWlnaHQiOjEuMCwiTGluZVR5cGUiOjAsIlBhcmVudFN0eWxlIjp7IiRyZWYiOiI1NSJ9fSwiSXNCZWxvd1RpbWViYW5kIjpmYWxzZSwiSGlkZURhdGUiOmZhbHNlLCJTaGFwZVNpemUiOjAsIlNwYWNpbmciOjIuMCwiUGFkZGluZyI6eyIkcmVmIjoiNTgifSwiU2hhcGVTdHlsZSI6eyIkaWQiOiIyNzgiLCJNYXJnaW4iOnsiJHJlZiI6IjYwIn0sIlBhZGRpbmciOnsiJHJlZiI6IjYxIn0sIkJhY2tncm91bmQiOnsiJHJlZiI6IjI3NiJ9LCJJc1Zpc2libGUiOnRydWUsIldpZHRoIjoxMi4wLCJIZWlnaHQiOjE0LjAsIkJvcmRlclN0eWxlIjp7IiRpZCI6IjI3OSIsIkxpbmVDb2xvciI6eyIkcmVmIjoiNjMifSwiTGluZVdlaWdodCI6MC4wLCJMaW5lVHlwZSI6MCwiUGFyZW50U3R5bGUiOnsiJHJlZiI6IjYyIn19LCJQYXJlbnRTdHlsZSI6eyIkcmVmIjoiNTkifX0sIlRpdGxlU3R5bGUiOnsiJGlkIjoiMjgwIiwiRm9udFNldHRpbmdzIjp7IiRpZCI6IjI4M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gyIiwiTGluZUNvbG9yIjpudWxsLCJMaW5lV2VpZ2h0IjowLjAsIkxpbmVUeXBlIjowLCJQYXJlbnRTdHlsZSI6bnVsbH0sIlBhcmVudFN0eWxlIjp7IiRyZWYiOiI2NSJ9fSwiRGF0ZVN0eWxlIjp7IiRpZCI6IjI4MyIsIkZvbnRTZXR0aW5ncyI6eyIkaWQiOiIyODQiLCJGb250U2l6ZSI6MTAsIkZvbnROYW1lIjoiQ2FsaWJyaSIsIklzQm9sZCI6ZmFsc2UsIklzSXRhbGljIjpmYWxzZSwiSXNVbmRlcmxpbmVkIjpmYWxzZSwiUGFyZW50U3R5bGUiOnsiJHJlZiI6IjczIn19LCJBdXRvU2l6ZSI6MCwiRm9yZWdyb3VuZCI6eyIkaWQiOiIyODUiLCJDb2xvciI6eyIkaWQiOiIyODYiLCJBIjoyNTUsIlIiOjE5NywiRyI6MTU1LCJCIjow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g3IiwiTGluZUNvbG9yIjpudWxsLCJMaW5lV2VpZ2h0IjowLjAsIkxpbmVUeXBlIjowLCJQYXJlbnRTdHlsZSI6bnVsbH0sIlBhcmVudFN0eWxlIjp7IiRyZWYiOiI3MiJ9fSwiRGF0ZUZvcm1hdCI6eyIkaWQiOiIyODgiLCJGb3JtYXRTdHJpbmciOiJNLWQteXl5eSIsIlNlcGFyYXRvciI6Ii0iLCJVc2VJbnRlcm5hdGlvbmFsRGF0ZUZvcm1hdCI6ZmFsc2V9LCJJc1Zpc2libGUiOnRydWUsIlBhcmVudFN0eWxlIjp7IiRyZWYiOiI1MyJ9fSwiUG9zaXRpb24iOnsiJGlkIjoiMjg5IiwiUmF0aW8iOjAuMCwiSXNDdXN0b20iOmZhbHNlfSwiSWQiOiIwNDI4ZWIzMS01NmQ4LTQ2NDItOTNmMi04YjhiZjkwNzIxZGMiLCJUaXRsZSI6IkVudGVyIHlvdXIgbWlsZXN0b25lIGhlcmUiLCJOb3RlIjpudWxsLCJIeXBlcmxpbmsiOm51bGwsIklzQ2hhbmdlZCI6ZmFsc2UsIklzTmV3IjpmYWxzZX0seyIkaWQiOiIyOTAiLCJEYXRlIjoiMjAxNi0wNC0wN1QyMzo1OTo1OS45OTlaIiwiU3R5bGUiOnsiJGlkIjoiMjkxIiwiU2hhcGUiOjcsIkNvbm5lY3Rvck1hcmdpbiI6eyIkcmVmIjoiNTQifSwiQ29ubmVjdG9yU3R5bGUiOnsiJGlkIjoiMjkyIiwiTGluZUNvbG9yIjp7IiRpZCI6IjI5MyIsIiR0eXBlIjoiTkxSRS5Db21tb24uRG9tLlNvbGlkQ29sb3JCcnVzaCwgTkxSRS5Db21tb24iLCJDb2xvciI6eyIkaWQiOiIyOTQiLCJBIjoyNTUsIlIiOjI0OCwiRyI6MTQ3LCJCIjoyOX19LCJMaW5lV2VpZ2h0IjoxLjAsIkxpbmVUeXBlIjowLCJQYXJlbnRTdHlsZSI6eyIkcmVmIjoiNTUifX0sIklzQmVsb3dUaW1lYmFuZCI6ZmFsc2UsIkhpZGVEYXRlIjpmYWxzZSwiU2hhcGVTaXplIjowLCJTcGFjaW5nIjoyLjAsIlBhZGRpbmciOnsiJHJlZiI6IjU4In0sIlNoYXBlU3R5bGUiOnsiJGlkIjoiMjk1IiwiTWFyZ2luIjp7IiRyZWYiOiI2MCJ9LCJQYWRkaW5nIjp7IiRyZWYiOiI2MSJ9LCJCYWNrZ3JvdW5kIjp7IiRyZWYiOiIyOTMifSwiSXNWaXNpYmxlIjp0cnVlLCJXaWR0aCI6MTIuMCwiSGVpZ2h0IjoxNC4wLCJCb3JkZXJTdHlsZSI6eyIkaWQiOiIyOTYiLCJMaW5lQ29sb3IiOnsiJHJlZiI6IjYzIn0sIkxpbmVXZWlnaHQiOjAuMCwiTGluZVR5cGUiOjAsIlBhcmVudFN0eWxlIjp7IiRyZWYiOiI2MiJ9fSwiUGFyZW50U3R5bGUiOnsiJHJlZiI6IjU5In19LCJUaXRsZVN0eWxlIjp7IiRpZCI6IjI5NyIsIkZvbnRTZXR0aW5ncyI6eyIkaWQiOiIyOTgiLCJGb250U2l6ZSI6MTEsIkZvbnROYW1lIjoiQ2FsaWJyaSIsIklzQm9sZCI6dHJ1ZSwiSXNJdGFsaWMiOmZhbHNlLCJJc1VuZGVybGluZWQiOmZhbHNlLCJQYXJlbnRTdHlsZSI6eyIkcmVmIjoiNjYifX0sIkF1dG9TaXplIjoyLCJGb3JlZ3JvdW5kIjp7IiRyZWYiOiI2NyJ9LCJNYXhXaWR0aCI6NzguMDAxNjU1NTc4NjEzMjgx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TkiLCJMaW5lQ29sb3IiOm51bGwsIkxpbmVXZWlnaHQiOjAuMCwiTGluZVR5cGUiOjAsIlBhcmVudFN0eWxlIjpudWxsfSwiUGFyZW50U3R5bGUiOnsiJHJlZiI6IjY1In19LCJEYXRlU3R5bGUiOnsiJGlkIjoiMzAwIiwiRm9udFNldHRpbmdzIjp7IiRpZCI6IjMwMSIsIkZvbnRTaXplIjoxMCwiRm9udE5hbWUiOiJDYWxpYnJpIiwiSXNCb2xkIjpmYWxzZSwiSXNJdGFsaWMiOmZhbHNlLCJJc1VuZGVybGluZWQiOmZhbHNlLCJQYXJlbnRTdHlsZSI6eyIkcmVmIjoiNzMifX0sIkF1dG9TaXplIjowLCJGb3JlZ3JvdW5kIjp7IiRpZCI6IjMwMiIsIkNvbG9yIjp7IiRpZCI6IjMwMy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A0IiwiTGluZUNvbG9yIjpudWxsLCJMaW5lV2VpZ2h0IjowLjAsIkxpbmVUeXBlIjowLCJQYXJlbnRTdHlsZSI6bnVsbH0sIlBhcmVudFN0eWxlIjp7IiRyZWYiOiI3MiJ9fSwiRGF0ZUZvcm1hdCI6eyIkaWQiOiIzMDUiLCJGb3JtYXRTdHJpbmciOiJNLWQteXl5eSIsIlNlcGFyYXRvciI6Ii0iLCJVc2VJbnRlcm5hdGlvbmFsRGF0ZUZvcm1hdCI6ZmFsc2V9LCJJc1Zpc2libGUiOnRydWUsIlBhcmVudFN0eWxlIjp7IiRyZWYiOiI1MyJ9fSwiUG9zaXRpb24iOnsiJGlkIjoiMzA2IiwiUmF0aW8iOjAuMjIzOTExNDgzMTk5NTA4MSwiSXNDdXN0b20iOnRydWV9LCJJZCI6IjEwMjNmOWNmLThlNzItNGRlNS04YWJkLTY2MDA5MGZmZGE5OCIsIlRpdGxlIjoiRW50ZXIgeW91ciBtaWxlc3RvbmUgaGVyZSIsIk5vdGUiOm51bGwsIkh5cGVybGluayI6bnVsbCwiSXNDaGFuZ2VkIjpmYWxzZSwiSXNOZXciOmZhbHNlfSx7IiRpZCI6IjMwNyIsIkRhdGUiOiIyMDE2LTA1LTI2VDIzOjU5OjU5Ljk5OVoiLCJTdHlsZSI6eyIkaWQiOiIzMDgiLCJTaGFwZSI6NywiQ29ubmVjdG9yTWFyZ2luIjp7IiRyZWYiOiI1NCJ9LCJDb25uZWN0b3JTdHlsZSI6eyIkaWQiOiIzMDkiLCJMaW5lQ29sb3IiOnsiJGlkIjoiMzEwIiwiJHR5cGUiOiJOTFJFLkNvbW1vbi5Eb20uU29saWRDb2xvckJydXNoLCBOTFJFLkNvbW1vbiIsIkNvbG9yIjp7IiRpZCI6IjMxMSIsIkEiOjI1NSwiUiI6MTU2LCJHIjoxMDYsIkIiOjEwNn19LCJMaW5lV2VpZ2h0IjoxLjAsIkxpbmVUeXBlIjowLCJQYXJlbnRTdHlsZSI6eyIkcmVmIjoiNTUifX0sIklzQmVsb3dUaW1lYmFuZCI6ZmFsc2UsIkhpZGVEYXRlIjpmYWxzZSwiU2hhcGVTaXplIjowLCJTcGFjaW5nIjoyLjAsIlBhZGRpbmciOnsiJHJlZiI6IjU4In0sIlNoYXBlU3R5bGUiOnsiJGlkIjoiMzEyIiwiTWFyZ2luIjp7IiRyZWYiOiI2MCJ9LCJQYWRkaW5nIjp7IiRyZWYiOiI2MSJ9LCJCYWNrZ3JvdW5kIjp7IiRpZCI6IjMxMyIsIkNvbG9yIjp7IiRpZCI6IjMxNCIsIkEiOjI1NSwiUiI6MTU2LCJHIjoxMDYsIkIiOjEwNn19LCJJc1Zpc2libGUiOnRydWUsIldpZHRoIjoxMi4wLCJIZWlnaHQiOjE0LjAsIkJvcmRlclN0eWxlIjp7IiRpZCI6IjMxNSIsIkxpbmVDb2xvciI6eyIkcmVmIjoiNjMifSwiTGluZVdlaWdodCI6MC4wLCJMaW5lVHlwZSI6MCwiUGFyZW50U3R5bGUiOnsiJHJlZiI6IjYyIn19LCJQYXJlbnRTdHlsZSI6eyIkcmVmIjoiNTkifX0sIlRpdGxlU3R5bGUiOnsiJGlkIjoiMzE2IiwiRm9udFNldHRpbmdzIjp7IiRpZCI6IjMxN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E4IiwiTGluZUNvbG9yIjpudWxsLCJMaW5lV2VpZ2h0IjowLjAsIkxpbmVUeXBlIjowLCJQYXJlbnRTdHlsZSI6bnVsbH0sIlBhcmVudFN0eWxlIjp7IiRyZWYiOiI2NSJ9fSwiRGF0ZVN0eWxlIjp7IiRpZCI6IjMxOSIsIkZvbnRTZXR0aW5ncyI6eyIkaWQiOiIzMjAiLCJGb250U2l6ZSI6MTAsIkZvbnROYW1lIjoiQ2FsaWJyaSIsIklzQm9sZCI6ZmFsc2UsIklzSXRhbGljIjpmYWxzZSwiSXNVbmRlcmxpbmVkIjpmYWxzZSwiUGFyZW50U3R5bGUiOnsiJHJlZiI6IjczIn19LCJBdXRvU2l6ZSI6MCwiRm9yZWdyb3VuZCI6eyIkaWQiOiIzMjEiLCJDb2xvciI6eyIkaWQiOiIzMjI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MjMiLCJMaW5lQ29sb3IiOm51bGwsIkxpbmVXZWlnaHQiOjAuMCwiTGluZVR5cGUiOjAsIlBhcmVudFN0eWxlIjpudWxsfSwiUGFyZW50U3R5bGUiOnsiJHJlZiI6IjcyIn19LCJEYXRlRm9ybWF0Ijp7IiRpZCI6IjMyNCIsIkZvcm1hdFN0cmluZyI6Ik0tZC15eXl5IiwiU2VwYXJhdG9yIjoiLSIsIlVzZUludGVybmF0aW9uYWxEYXRlRm9ybWF0IjpmYWxzZX0sIklzVmlzaWJsZSI6dHJ1ZSwiUGFyZW50U3R5bGUiOnsiJHJlZiI6IjUzIn19LCJQb3NpdGlvbiI6eyIkaWQiOiIzMjUiLCJSYXRpbyI6MC4wLCJJc0N1c3RvbSI6ZmFsc2V9LCJJZCI6ImUyODRjOGMzLWY0YTMtNDQ0NC05YjdiLTlkYmZhZWYwZmRhOCIsIlRpdGxlIjoiRW50ZXIgeW91ciBtaWxlc3RvbmUgaGVyZSIsIk5vdGUiOm51bGwsIkh5cGVybGluayI6bnVsbCwiSXNDaGFuZ2VkIjpmYWxzZSwiSXNOZXciOmZhbHNlfSx7IiRpZCI6IjMyNiIsIkRhdGUiOiIyMDE2LTA3LTE0VDIzOjU5OjU5Ljk5OVoiLCJTdHlsZSI6eyIkaWQiOiIzMjciLCJTaGFwZSI6NywiQ29ubmVjdG9yTWFyZ2luIjp7IiRyZWYiOiI1NCJ9LCJDb25uZWN0b3JTdHlsZSI6eyIkaWQiOiIzMjgiLCJMaW5lQ29sb3IiOnsiJGlkIjoiMzI5IiwiJHR5cGUiOiJOTFJFLkNvbW1vbi5Eb20uU29saWRDb2xvckJydXNoLCBOTFJFLkNvbW1vbiIsIkNvbG9yIjp7IiRpZCI6IjMzMCIsIkEiOjI1NSwiUiI6MjM2LCJHIjoxMTIsIkIiOjIyfX0sIkxpbmVXZWlnaHQiOjEuMCwiTGluZVR5cGUiOjAsIlBhcmVudFN0eWxlIjp7IiRyZWYiOiI1NSJ9fSwiSXNCZWxvd1RpbWViYW5kIjpmYWxzZSwiSGlkZURhdGUiOmZhbHNlLCJTaGFwZVNpemUiOjAsIlNwYWNpbmciOjIuMCwiUGFkZGluZyI6eyIkcmVmIjoiNTgifSwiU2hhcGVTdHlsZSI6eyIkaWQiOiIzMzEiLCJNYXJnaW4iOnsiJHJlZiI6IjYwIn0sIlBhZGRpbmciOnsiJHJlZiI6IjYxIn0sIkJhY2tncm91bmQiOnsiJHJlZiI6IjMyOSJ9LCJJc1Zpc2libGUiOnRydWUsIldpZHRoIjoxMi4wLCJIZWlnaHQiOjE0LjAsIkJvcmRlclN0eWxlIjp7IiRpZCI6IjMzMiIsIkxpbmVDb2xvciI6eyIkcmVmIjoiNjMifSwiTGluZVdlaWdodCI6MC4wLCJMaW5lVHlwZSI6MCwiUGFyZW50U3R5bGUiOnsiJHJlZiI6IjYyIn19LCJQYXJlbnRTdHlsZSI6eyIkcmVmIjoiNTkifX0sIlRpdGxlU3R5bGUiOnsiJGlkIjoiMzMzIiwiRm9udFNldHRpbmdzIjp7IiRpZCI6IjMzNCIsIkZvbnRTaXplIjoxMSwiRm9udE5hbWUiOiJDYWxpYnJpIiwiSXNCb2xkIjp0cnVlLCJJc0l0YWxpYyI6ZmFsc2UsIklzVW5kZXJsaW5lZCI6ZmFsc2UsIlBhcmVudFN0eWxlIjp7IiRyZWYiOiI2NiJ9fSwiQXV0b1NpemUiOjIsIkZvcmVncm91bmQiOnsiJHJlZiI6IjY3In0sIk1heFdpZHRoIjo4OS41NzkzNjg1OTEzMDg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MzUiLCJMaW5lQ29sb3IiOm51bGwsIkxpbmVXZWlnaHQiOjAuMCwiTGluZVR5cGUiOjAsIlBhcmVudFN0eWxlIjpudWxsfSwiUGFyZW50U3R5bGUiOnsiJHJlZiI6IjY1In19LCJEYXRlU3R5bGUiOnsiJGlkIjoiMzM2IiwiRm9udFNldHRpbmdzIjp7IiRpZCI6IjMzNyIsIkZvbnRTaXplIjoxMCwiRm9udE5hbWUiOiJDYWxpYnJpIiwiSXNCb2xkIjpmYWxzZSwiSXNJdGFsaWMiOmZhbHNlLCJJc1VuZGVybGluZWQiOmZhbHNlLCJQYXJlbnRTdHlsZSI6eyIkcmVmIjoiNzMifX0sIkF1dG9TaXplIjowLCJGb3JlZ3JvdW5kIjp7IiRpZCI6IjMzOCIsIkNvbG9yIjp7IiRpZCI6IjMzOSIsIkEiOjI1NSwiUiI6MjM2LCJHIjoxMTIsIkIiOjI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QwIiwiTGluZUNvbG9yIjpudWxsLCJMaW5lV2VpZ2h0IjowLjAsIkxpbmVUeXBlIjowLCJQYXJlbnRTdHlsZSI6bnVsbH0sIlBhcmVudFN0eWxlIjp7IiRyZWYiOiI3MiJ9fSwiRGF0ZUZvcm1hdCI6eyIkaWQiOiIzNDEiLCJGb3JtYXRTdHJpbmciOiJNLWQteXl5eSIsIlNlcGFyYXRvciI6Ii0iLCJVc2VJbnRlcm5hdGlvbmFsRGF0ZUZvcm1hdCI6ZmFsc2V9LCJJc1Zpc2libGUiOnRydWUsIlBhcmVudFN0eWxlIjp7IiRyZWYiOiI1MyJ9fSwiUG9zaXRpb24iOnsiJGlkIjoiMzQyIiwiUmF0aW8iOjAuMCwiSXNDdXN0b20iOmZhbHNlfSwiSWQiOiJhNzJhMWU4My1mNDIzLTRmOWItOWY3Ny1hMTVkMjMxM2U2ZGMiLCJUaXRsZSI6IkVudGVyIHlvdXIgbWlsZXN0b25lIGhlcmUiLCJOb3RlIjpudWxsLCJIeXBlcmxpbmsiOm51bGwsIklzQ2hhbmdlZCI6ZmFsc2UsIklzTmV3IjpmYWxzZX1dLCJUYXNrcyI6W10sIlNldHRpbmdzIjp7IiRpZCI6IjM0MyIsIkltcGFPcHRpb25zIjp7IiRpZCI6IjM0NC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X0="/>
  <p:tag name="__MASTER" val="__part_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QaGFzZXMiLCJJc1RlbXBsYXRlIjpmYWxzZSwiVmVyc2lvbiI6eyIkaWQiOiIyIiwiVmVyc2lvbiI6IjMuMC4xIiwiT3JpZ2luYWxBc3NlbWJseVZlcnNpb24iOiIzLjAxLjAyLjAwIiwiRWRpdGlvbiI6IlBsdXMiLCJJc1BsdXNFZGl0aW9uIjp0cnV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NTYsIkIiOjI4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NCwiRm9udE5hbWUiOiJDYWxpYnJpIiwiSXNCb2xkIjp0cnVlLCJJc0l0YWxpYyI6ZmFsc2UsIklzVW5kZXJsaW5lZCI6ZmFsc2UsIlBhcmVudFN0eWxlIjpudWxsfSwiQXV0b1NpemUiOjAsIkZvcmVncm91bmQiOnsiJGlkIjoiMTUiLCJDb2xvciI6eyIkaWQiOiIxNiIsIkEiOjI1NSwiUiI6NTcsIkciOjQ4LCJCIjo0Mn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nRydWUsIldpZHRoIjowLjAsIkhlaWdodCI6MC4wLCJCb3JkZXJTdHlsZSI6bnVsbCwiUGFyZW50U3R5bGUiOm51bGx9LCJMZWZ0RW5kQ2Fwc1N0eWxlIjp7IiRpZCI6IjIxIiwiRm9udFNldHRpbmdzIjp7IiRpZCI6IjIyIiwiRm9udFNpemUiOjE0LCJGb250TmFtZSI6IkNhbGlicmkiLCJJc0JvbGQiOnRydWUsIklzSXRhbGljIjpmYWxzZSwiSXNVbmRlcmxpbmVkIjpmYWxzZSwiUGFyZW50U3R5bGUiOm51bGx9LCJBdXRvU2l6ZSI6MCwiRm9yZWdyb3VuZCI6eyIkaWQiOiIyMyIsIkNvbG9yIjp7IiRpZCI6IjI0IiwiQSI6MjU1LCJSIjo1NywiRyI6NDgsIkIiOjQy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w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MiwiRm9udE5hbWUiOiJDYWxpYnJpIiwiSXNCb2xkIjp0cnV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EwLCJHIjoyMDQsIkIiOjIwMn19LCJBcHBlbmRZZWFyT25ZZWFyQ2hhbmdlIjp0cnVlLCJFbGFwc2VkVGltZUZvcm1hdCI6MSwiVG9kYXlNYXJrZXJQb3NpdGlvbiI6MywiUXVpY2tQb3NpdGlvbiI6MywiQWJzb2x1dGVQb3NpdGlvbiI6Mjk3LjAsIk1hcmdpbiI6eyIkaWQiOiI0OSIsIlRvcCI6MCwiTGVmdCI6MTAsIlJpZ2h0IjoxMCwiQm90dG9tIjowfSwiUGFkZGluZyI6eyIkaWQiOiI1MCIsIlRvcCI6MCwiTGVmdCI6MCwiUmlnaHQiOjAsIkJvdHRvbSI6MH0sIkJhY2tncm91bmQiOnsiJGlkIjoiNTEiLCJDb2xvciI6eyIkaWQiOiI1MiIsIkEiOjI1NSwiUiI6MTc4LCJHIjoxNzgsIkIiOjE3OH19LCJJc1Zpc2libGUiOnRydWUsIldpZHRoIjowLjAsIkhlaWdodCI6MC4wLCJCb3JkZXJTdHlsZSI6bnVsbCwiUGFyZW50U3R5bGUiOm51bGx9LCJEZWZhdWx0TWlsZXN0b25lU3R5bGUiOnsiJGlkIjoiNTMiLCJTaGFwZSI6Ny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CwiRyI6ODQsIkIiOjEw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tZC15eXl5IiwiU2VwYXJhdG9yIjoiLSIsIlVzZUludGVybmF0aW9uYWxEYXRlRm9ybWF0IjpmYWxzZX0sIklzVmlzaWJsZSI6dHJ1ZSwiUGFyZW50U3R5bGUiOm51bGx9LCJEZWZhdWx0VGFza1N0eWxlIjp7IiRpZCI6IjgwIiwiU2hhcGUiOjAsIlNoYXBlVGhpY2tuZXNzIjoy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csIkciOjEyNSwiQiI6ND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iwiRW5kRGF0ZVBvc2l0aW9uIjoyLCJUaXRsZVBvc2l0aW9uIjo0LCJEdXJhdGlvblBvc2l0aW9uIjo2LCJQZXJjZW50YWdlQ29tcGxldGVkUG9zaXRpb24iOjYsIlNwYWNpbmciOjUsIklzQmVsb3dUaW1lYmFuZCI6ZmFsc2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Iy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3MjAuMCwiTWF4SGVpZ2h0IjoiSW5maW5pdHkiLCJTbWFydEZvcmVncm91bmRJc0FjdGl2ZSI6dHJ1ZSwiSG9yaXpvbnRhbEFsaWdubWVudCI6MS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2OCwiRyI6ODQsIkIiOjEw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dHJ1ZX0sIlNjYWxlIjp7IiRpZCI6IjEyMiIsIlN0YXJ0RGF0ZSI6IjIwMTQtMTEtMTZUMjM6NTk6NTkuOTk5WiIsIkVuZERhdGUiOiIyMDE2LTA3LTE0VDIzOjU5OjU5Ljk5OVoiLCJGb3JtYXQiOiJNTSIsIlR5cGUiOjMsIkF1dG9EYXRlUmFuZ2UiOnRydWUsIldvcmtpbmdEYXlzIjozMSwiVG9kYXlNYXJrZXJUZXh0IjoiVG9kYXkiLCJBdXRvU2NhbGVUeXBlIjpmYWxzZX0sIk1pbGVzdG9uZXMiOlt7IiRpZCI6IjEyMyIsIkRhdGUiOiIyMDE0LTExLTE2VDIzOjU5OjU5Ljk5OVoiLCJTdHlsZSI6eyIkaWQiOiIxMjQiLCJTaGFwZSI6NywiQ29ubmVjdG9yTWFyZ2luIjp7IiRyZWYiOiI1NCJ9LCJDb25uZWN0b3JTdHlsZSI6eyIkaWQiOiIxMjUiLCJMaW5lQ29sb3IiOnsiJGlkIjoiMTI2IiwiJHR5cGUiOiJOTFJFLkNvbW1vbi5Eb20uU29saWRDb2xvckJydXNoLCBOTFJFLkNvbW1vbiIsIkNvbG9yIjp7IiRpZCI6IjEyNyIsIkEiOjg5LCJSIjoyMzAsIkciOjcyLCJCIjozNX19LCJMaW5lV2VpZ2h0IjoxLjAsIkxpbmVUeXBlIjowLCJQYXJlbnRTdHlsZSI6eyIkcmVmIjoiNTUifX0sIklzQmVsb3dUaW1lYmFuZCI6ZmFsc2UsIkhpZGVEYXRlIjpmYWxzZSwiU2hhcGVTaXplIjowLCJTcGFjaW5nIjoyLjAsIlBhZGRpbmciOnsiJHJlZiI6IjU4In0sIlNoYXBlU3R5bGUiOnsiJGlkIjoiMTI4IiwiTWFyZ2luIjp7IiRyZWYiOiI2MCJ9LCJQYWRkaW5nIjp7IiRyZWYiOiI2MSJ9LCJCYWNrZ3JvdW5kIjp7IiRpZCI6IjEyOSIsIkNvbG9yIjp7IiRpZCI6IjEzMCIsIkEiOjI1NSwiUiI6MjMwLCJHIjo3MiwiQiI6MzV9fSwiSXNWaXNpYmxlIjp0cnVlLCJXaWR0aCI6MTIuMCwiSGVpZ2h0IjoxNC4wLCJCb3JkZXJTdHlsZSI6eyIkaWQiOiIxMzEiLCJMaW5lQ29sb3IiOnsiJHJlZiI6IjYzIn0sIkxpbmVXZWlnaHQiOjAuMCwiTGluZVR5cGUiOjAsIlBhcmVudFN0eWxlIjp7IiRyZWYiOiI2MiJ9fSwiUGFyZW50U3R5bGUiOnsiJHJlZiI6IjU5In19LCJUaXRsZVN0eWxlIjp7IiRpZCI6IjEzMiIsIkZvbnRTZXR0aW5ncyI6eyIkaWQiOiIxMz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kNhbGlicmkiLCJJc0JvbGQiOmZhbHNlLCJJc0l0YWxpYyI6ZmFsc2UsIklzVW5kZXJsaW5lZCI6ZmFsc2UsIlBhcmVudFN0eWxlIjp7IiRyZWYiOiI3MyJ9fSwiQXV0b1NpemUiOjAsIkZvcmVncm91bmQiOnsiJGlkIjoiMTM3IiwiQ29sb3IiOnsiJGlkIjoiMTM4IiwiQSI6MjU1LCJSIjoyMzAsIkciOjcyLCJCIjozNX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OSIsIkxpbmVDb2xvciI6bnVsbCwiTGluZVdlaWdodCI6MC4wLCJMaW5lVHlwZSI6MCwiUGFyZW50U3R5bGUiOm51bGx9LCJQYXJlbnRTdHlsZSI6eyIkcmVmIjoiNzIifX0sIkRhdGVGb3JtYXQiOnsiJGlkIjoiMTQwIiwiRm9ybWF0U3RyaW5nIjoiTS1kLXl5eXkiLCJTZXBhcmF0b3IiOiItIiwiVXNlSW50ZXJuYXRpb25hbERhdGVGb3JtYXQiOmZhbHNlfSwiSXNWaXNpYmxlIjp0cnVlLCJQYXJlbnRTdHlsZSI6eyIkcmVmIjoiNTMifX0sIlBvc2l0aW9uIjp7IiRpZCI6IjE0MSIsIlJhdGlvIjowLjAsIklzQ3VzdG9tIjpmYWxzZX0sIklkIjoiNDc0ZDI5NzEtOThkNS00MjVjLTk0ODctZTlhYmRjNDAxZDhkIiwiVGl0bGUiOiJFbnRlciB5b3VyIG1pbGVzdG9uZSBoZXJlIiwiTm90ZSI6bnVsbCwiSHlwZXJsaW5rIjpudWxsLCJJc0NoYW5nZWQiOmZhbHNlLCJJc05ldyI6ZmFsc2V9LHsiJGlkIjoiMTQyIiwiRGF0ZSI6IjIwMTUtMDItMDFUMjM6NTk6NTkuOTk5WiIsIlN0eWxlIjp7IiRpZCI6IjE0MyIsIlNoYXBlIjozLCJDb25uZWN0b3JNYXJnaW4iOnsiJHJlZiI6IjU0In0sIkNvbm5lY3RvclN0eWxlIjp7IiRpZCI6IjE0NCIsIkxpbmVDb2xvciI6eyIkaWQiOiIxNDUiLCIkdHlwZSI6Ik5MUkUuQ29tbW9uLkRvbS5Tb2xpZENvbG9yQnJ1c2gsIE5MUkUuQ29tbW9uIiwiQ29sb3IiOnsiJGlkIjoiMTQ2IiwiQSI6MjU1LCJSIjoyNTUsIkciOjIwMiwiQiI6OH19LCJMaW5lV2VpZ2h0IjoxLjAsIkxpbmVUeXBlIjowLCJQYXJlbnRTdHlsZSI6eyIkcmVmIjoiNTUifX0sIklzQmVsb3dUaW1lYmFuZCI6ZmFsc2UsIkhpZGVEYXRlIjpmYWxzZSwiU2hhcGVTaXplIjowLCJTcGFjaW5nIjoyLjAsIlBhZGRpbmciOnsiJHJlZiI6IjU4In0sIlNoYXBlU3R5bGUiOnsiJGlkIjoiMTQ3IiwiTWFyZ2luIjp7IiRyZWYiOiI2MCJ9LCJQYWRkaW5nIjp7IiRyZWYiOiI2MSJ9LCJCYWNrZ3JvdW5kIjp7IiRpZCI6IjE0OCIsIkNvbG9yIjp7IiRpZCI6IjE0OSIsIkEiOjI1NSwiUiI6MjMwLCJHIjo3MiwiQiI6MzV9fSwiSXNWaXNpYmxlIjp0cnVlLCJXaWR0aCI6MTIuMCwiSGVpZ2h0IjoxNC4wLCJCb3JkZXJTdHlsZSI6eyIkaWQiOiIxNTAiLCJMaW5lQ29sb3IiOnsiJHJlZiI6IjYzIn0sIkxpbmVXZWlnaHQiOjAuMCwiTGluZVR5cGUiOjAsIlBhcmVudFN0eWxlIjp7IiRyZWYiOiI2MiJ9fSwiUGFyZW50U3R5bGUiOnsiJHJlZiI6IjU5In19LCJUaXRsZVN0eWxlIjp7IiRpZCI6IjE1MSIsIkZvbnRTZXR0aW5ncyI6eyIkaWQiOiIxNTI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NhbGlicmkiLCJJc0JvbGQiOmZhbHNlLCJJc0l0YWxpYyI6ZmFsc2UsIklzVW5kZXJsaW5lZCI6ZmFsc2UsIlBhcmVudFN0eWxlIjp7IiRyZWYiOiI3MyJ9fSwiQXV0b1NpemUiOjAsIkZvcmVncm91bmQiOnsiJGlkIjoiMTU2IiwiQ29sb3IiOnsiJGlkIjoiMTU3IiwiQSI6MjU1LCJSIjoxOTcsIkciOjE1NSwiQiI6MH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OCIsIkxpbmVDb2xvciI6bnVsbCwiTGluZVdlaWdodCI6MC4wLCJMaW5lVHlwZSI6MCwiUGFyZW50U3R5bGUiOm51bGx9LCJQYXJlbnRTdHlsZSI6eyIkcmVmIjoiNzIifX0sIkRhdGVGb3JtYXQiOnsiJGlkIjoiMTU5IiwiRm9ybWF0U3RyaW5nIjoiTS1kLXl5eXkiLCJTZXBhcmF0b3IiOiItIiwiVXNlSW50ZXJuYXRpb25hbERhdGVGb3JtYXQiOmZhbHNlfSwiSXNWaXNpYmxlIjp0cnVlLCJQYXJlbnRTdHlsZSI6eyIkcmVmIjoiNTMifX0sIlBvc2l0aW9uIjp7IiRpZCI6IjE2MCIsIlJhdGlvIjowLjAsIklzQ3VzdG9tIjpmYWxzZX0sIklkIjoiMDU3ZDMzMzktYzg3OS00NDRlLTk3MjQtYzliYmI2NmQ1ZmEyIiwiVGl0bGUiOiJFbnRlciB5b3VyIG1pbGVzdG9uZSBoZXJlIiwiTm90ZSI6bnVsbCwiSHlwZXJsaW5rIjpudWxsLCJJc0NoYW5nZWQiOmZhbHNlLCJJc05ldyI6ZmFsc2V9LHsiJGlkIjoiMTYxIiwiRGF0ZSI6IjIwMTUtMDQtMjlUMjM6NTk6NTkuOTk5WiIsIlN0eWxlIjp7IiRpZCI6IjE2MiIsIlNoYXBlIjo3LCJDb25uZWN0b3JNYXJnaW4iOnsiJHJlZiI6IjU0In0sIkNvbm5lY3RvclN0eWxlIjp7IiRpZCI6IjE2MyIsIkxpbmVDb2xvciI6eyIkaWQiOiIxNjQiLCIkdHlwZSI6Ik5MUkUuQ29tbW9uLkRvbS5Tb2xpZENvbG9yQnJ1c2gsIE5MUkUuQ29tbW9uIiwiQ29sb3IiOnsiJGlkIjoiMTY1IiwiQSI6MjU1LCJSIjoyNDgsIkciOjE0NywiQiI6Mjl9fSwiTGluZVdlaWdodCI6MS4wLCJMaW5lVHlwZSI6MCwiUGFyZW50U3R5bGUiOnsiJHJlZiI6IjU1In19LCJJc0JlbG93VGltZWJhbmQiOmZhbHNlLCJIaWRlRGF0ZSI6ZmFsc2UsIlNoYXBlU2l6ZSI6MCwiU3BhY2luZyI6Mi4wLCJQYWRkaW5nIjp7IiRyZWYiOiI1OCJ9LCJTaGFwZVN0eWxlIjp7IiRpZCI6IjE2NiIsIk1hcmdpbiI6eyIkcmVmIjoiNjAifSwiUGFkZGluZyI6eyIkcmVmIjoiNjEifSwiQmFja2dyb3VuZCI6eyIkcmVmIjoiMTY0In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AiLCJMaW5lQ29sb3IiOm51bGwsIkxpbmVXZWlnaHQiOjAuMCwiTGluZVR5cGUiOjAsIlBhcmVudFN0eWxlIjpudWxsfSwiUGFyZW50U3R5bGUiOnsiJHJlZiI6IjY1In19LCJEYXRlU3R5bGUiOnsiJGlkIjoiMTcxIiwiRm9udFNldHRpbmdzIjp7IiRpZCI6IjE3MiIsIkZvbnRTaXplIjoxMCwiRm9udE5hbWUiOiJDYWxpYnJpIiwiSXNCb2xkIjpmYWxzZSwiSXNJdGFsaWMiOmZhbHNlLCJJc1VuZGVybGluZWQiOmZhbHNlLCJQYXJlbnRTdHlsZSI6eyIkcmVmIjoiNzMifX0sIkF1dG9TaXplIjowLCJGb3JlZ3JvdW5kIjp7IiRpZCI6IjE3MyIsIkNvbG9yIjp7IiRpZCI6IjE3NC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c1IiwiTGluZUNvbG9yIjpudWxsLCJMaW5lV2VpZ2h0IjowLjAsIkxpbmVUeXBlIjowLCJQYXJlbnRTdHlsZSI6bnVsbH0sIlBhcmVudFN0eWxlIjp7IiRyZWYiOiI3MiJ9fSwiRGF0ZUZvcm1hdCI6eyIkaWQiOiIxNzYiLCJGb3JtYXRTdHJpbmciOiJNLWQteXl5eSIsIlNlcGFyYXRvciI6Ii0iLCJVc2VJbnRlcm5hdGlvbmFsRGF0ZUZvcm1hdCI6ZmFsc2V9LCJJc1Zpc2libGUiOnRydWUsIlBhcmVudFN0eWxlIjp7IiRyZWYiOiI1MyJ9fSwiUG9zaXRpb24iOnsiJGlkIjoiMTc3IiwiUmF0aW8iOjAuMCwiSXNDdXN0b20iOmZhbHNlfSwiSWQiOiIyM2FiZTY0My1kNzY2LTRjMTYtYTg3ZC0wOTkzODc2Y2IzMGEiLCJUaXRsZSI6IkVudGVyIHlvdXIgbWlsZXN0b25lIGhlcmUiLCJOb3RlIjpudWxsLCJIeXBlcmxpbmsiOm51bGwsIklzQ2hhbmdlZCI6ZmFsc2UsIklzTmV3IjpmYWxzZX0seyIkaWQiOiIxNzgiLCJEYXRlIjoiMjAxNS0wNi0xN1QyMzo1OTo1OS45OTlaIiwiU3R5bGUiOnsiJGlkIjoiMTc5IiwiU2hhcGUiOjcsIkNvbm5lY3Rvck1hcmdpbiI6eyIkcmVmIjoiNTQifSwiQ29ubmVjdG9yU3R5bGUiOnsiJGlkIjoiMTgwIiwiTGluZUNvbG9yIjp7IiRpZCI6IjE4MSIsIiR0eXBlIjoiTkxSRS5Db21tb24uRG9tLlNvbGlkQ29sb3JCcnVzaCwgTkxSRS5Db21tb24iLCJDb2xvciI6eyIkaWQiOiIxODIiLCJBIjoyNTUsIlIiOjIwNiwiRyI6MTQxLCJCIjo2Mn19LCJMaW5lV2VpZ2h0IjoxLjAsIkxpbmVUeXBlIjowLCJQYXJlbnRTdHlsZSI6eyIkcmVmIjoiNTUifX0sIklzQmVsb3dUaW1lYmFuZCI6ZmFsc2UsIkhpZGVEYXRlIjpmYWxzZSwiU2hhcGVTaXplIjowLCJTcGFjaW5nIjoyLjAsIlBhZGRpbmciOnsiJHJlZiI6IjU4In0sIlNoYXBlU3R5bGUiOnsiJGlkIjoiMTgzIiwiTWFyZ2luIjp7IiRyZWYiOiI2MCJ9LCJQYWRkaW5nIjp7IiRyZWYiOiI2MSJ9LCJCYWNrZ3JvdW5kIjp7IiRpZCI6IjE4NCIsIkNvbG9yIjp7IiRpZCI6IjE4NSIsIkEiOjI1NSwiUiI6MTU2LCJHIjoxMDYsIkIiOjEwNn19LCJJc1Zpc2libGUiOnRydWUsIldpZHRoIjoxMi4wLCJIZWlnaHQiOjE0LjAsIkJvcmRlclN0eWxlIjp7IiRpZCI6IjE4NiIsIkxpbmVDb2xvciI6eyIkcmVmIjoiNjMifSwiTGluZVdlaWdodCI6MC4wLCJMaW5lVHlwZSI6MCwiUGFyZW50U3R5bGUiOnsiJHJlZiI6IjYyIn19LCJQYXJlbnRTdHlsZSI6eyIkcmVmIjoiNTkifX0sIlRpdGxlU3R5bGUiOnsiJGlkIjoiMTg3IiwiRm9udFNldHRpbmdzIjp7IiRpZCI6IjE4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g5IiwiTGluZUNvbG9yIjpudWxsLCJMaW5lV2VpZ2h0IjowLjAsIkxpbmVUeXBlIjowLCJQYXJlbnRTdHlsZSI6bnVsbH0sIlBhcmVudFN0eWxlIjp7IiRyZWYiOiI2NSJ9fSwiRGF0ZVN0eWxlIjp7IiRpZCI6IjE5MCIsIkZvbnRTZXR0aW5ncyI6eyIkaWQiOiIxOTEiLCJGb250U2l6ZSI6MTAsIkZvbnROYW1lIjoiQ2FsaWJyaSIsIklzQm9sZCI6ZmFsc2UsIklzSXRhbGljIjpmYWxzZSwiSXNVbmRlcmxpbmVkIjpmYWxzZSwiUGFyZW50U3R5bGUiOnsiJHJlZiI6IjczIn19LCJBdXRvU2l6ZSI6MCwiRm9yZWdyb3VuZCI6eyIkaWQiOiIxOTIiLCJDb2xvciI6eyIkaWQiOiIxOTM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QiLCJMaW5lQ29sb3IiOm51bGwsIkxpbmVXZWlnaHQiOjAuMCwiTGluZVR5cGUiOjAsIlBhcmVudFN0eWxlIjpudWxsfSwiUGFyZW50U3R5bGUiOnsiJHJlZiI6IjcyIn19LCJEYXRlRm9ybWF0Ijp7IiRpZCI6IjE5NSIsIkZvcm1hdFN0cmluZyI6Ik0tZC15eXl5IiwiU2VwYXJhdG9yIjoiLSIsIlVzZUludGVybmF0aW9uYWxEYXRlRm9ybWF0IjpmYWxzZX0sIklzVmlzaWJsZSI6dHJ1ZSwiUGFyZW50U3R5bGUiOnsiJHJlZiI6IjUzIn19LCJQb3NpdGlvbiI6eyIkaWQiOiIxOTYiLCJSYXRpbyI6MC4wLCJJc0N1c3RvbSI6ZmFsc2V9LCJJZCI6ImUxYzdjZjg0LWM1ODktNDdlMi05ZDM5LWI4YWU2MGY0NTQ5OCIsIlRpdGxlIjoiRW50ZXIgeW91ciBtaWxlc3RvbmUgaGVyZSIsIk5vdGUiOm51bGwsIkh5cGVybGluayI6bnVsbCwiSXNDaGFuZ2VkIjpmYWxzZSwiSXNOZXciOmZhbHNlfSx7IiRpZCI6IjE5NyIsIkRhdGUiOiIyMDE1LTA4LTA1VDIzOjU5OjU5Ljk5OVoiLCJTdHlsZSI6eyIkaWQiOiIxOTgiLCJTaGFwZSI6MTIsIkNvbm5lY3Rvck1hcmdpbiI6eyIkcmVmIjoiNTQifSwiQ29ubmVjdG9yU3R5bGUiOnsiJGlkIjoiMTk5IiwiTGluZUNvbG9yIjp7IiRpZCI6IjIwMCIsIiR0eXBlIjoiTkxSRS5Db21tb24uRG9tLlNvbGlkQ29sb3JCcnVzaCwgTkxSRS5Db21tb24iLCJDb2xvciI6eyIkaWQiOiIyMDEiLCJBIjoyNTUsIlIiOjIzNiwiRyI6MTEyLCJCIjoyMn19LCJMaW5lV2VpZ2h0IjoxLjAsIkxpbmVUeXBlIjowLCJQYXJlbnRTdHlsZSI6eyIkcmVmIjoiNTUifX0sIklzQmVsb3dUaW1lYmFuZCI6ZmFsc2UsIkhpZGVEYXRlIjpmYWxzZSwiU2hhcGVTaXplIjowLCJTcGFjaW5nIjoyLjAsIlBhZGRpbmciOnsiJHJlZiI6IjU4In0sIlNoYXBlU3R5bGUiOnsiJGlkIjoiMjAyIiwiTWFyZ2luIjp7IiRyZWYiOiI2MCJ9LCJQYWRkaW5nIjp7IiRyZWYiOiI2MSJ9LCJCYWNrZ3JvdW5kIjp7IiRpZCI6IjIwMyIsIkNvbG9yIjp7IiRpZCI6IjIwNCIsIkEiOjI1NSwiUiI6MjM2LCJHIjoxMTIsIkIiOjIyfX0sIklzVmlzaWJsZSI6dHJ1ZSwiV2lkdGgiOjEyLjAsIkhlaWdodCI6MTQuMCwiQm9yZGVyU3R5bGUiOnsiJGlkIjoiMjA1IiwiTGluZUNvbG9yIjp7IiRyZWYiOiI2MyJ9LCJMaW5lV2VpZ2h0IjowLjAsIkxpbmVUeXBlIjowLCJQYXJlbnRTdHlsZSI6eyIkcmVmIjoiNjIifX0sIlBhcmVudFN0eWxlIjp7IiRyZWYiOiI1OSJ9fSwiVGl0bGVTdHlsZSI6eyIkaWQiOiIyMDYiLCJGb250U2V0dGluZ3MiOnsiJGlkIjoiMjA3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giLCJMaW5lQ29sb3IiOm51bGwsIkxpbmVXZWlnaHQiOjAuMCwiTGluZVR5cGUiOjAsIlBhcmVudFN0eWxlIjpudWxsfSwiUGFyZW50U3R5bGUiOnsiJHJlZiI6IjY1In19LCJEYXRlU3R5bGUiOnsiJGlkIjoiMjA5IiwiRm9udFNldHRpbmdzIjp7IiRpZCI6IjIxMCIsIkZvbnRTaXplIjoxMCwiRm9udE5hbWUiOiJDYWxpYnJpIiwiSXNCb2xkIjpmYWxzZSwiSXNJdGFsaWMiOmZhbHNlLCJJc1VuZGVybGluZWQiOmZhbHNlLCJQYXJlbnRTdHlsZSI6eyIkcmVmIjoiNzMifX0sIkF1dG9TaXplIjowLCJGb3JlZ3JvdW5kIjp7IiRpZCI6IjIxMSIsIkNvbG9yIjp7IiRpZCI6IjIxMi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zIiwiTGluZUNvbG9yIjpudWxsLCJMaW5lV2VpZ2h0IjowLjAsIkxpbmVUeXBlIjowLCJQYXJlbnRTdHlsZSI6bnVsbH0sIlBhcmVudFN0eWxlIjp7IiRyZWYiOiI3MiJ9fSwiRGF0ZUZvcm1hdCI6eyIkaWQiOiIyMTQiLCJGb3JtYXRTdHJpbmciOiJNLWQteXl5eSIsIlNlcGFyYXRvciI6Ii0iLCJVc2VJbnRlcm5hdGlvbmFsRGF0ZUZvcm1hdCI6ZmFsc2V9LCJJc1Zpc2libGUiOnRydWUsIlBhcmVudFN0eWxlIjp7IiRyZWYiOiI1MyJ9fSwiUG9zaXRpb24iOnsiJGlkIjoiMjE1IiwiUmF0aW8iOjAuMCwiSXNDdXN0b20iOmZhbHNlfSwiSWQiOiJjY2ViYTgxZS0wMjY2LTQ1YWUtOWRlNS1jNjNhZTRhZDQ3NzgiLCJUaXRsZSI6IkVudGVyIHlvdXIgbWlsZXN0b25lIGhlcmUiLCJOb3RlIjpudWxsLCJIeXBlcmxpbmsiOm51bGwsIklzQ2hhbmdlZCI6ZmFsc2UsIklzTmV3IjpmYWxzZX0seyIkaWQiOiIyMTYiLCJEYXRlIjoiMjAxNS0xMC0yM1QyMzo1OTo1OS45OTlaIiwiU3R5bGUiOnsiJGlkIjoiMjE3IiwiU2hhcGUiOjYsIkNvbm5lY3Rvck1hcmdpbiI6eyIkcmVmIjoiNTQifSwiQ29ubmVjdG9yU3R5bGUiOnsiJGlkIjoiMjE4IiwiTGluZUNvbG9yIjp7IiRpZCI6IjIxOSIsIiR0eXBlIjoiTkxSRS5Db21tb24uRG9tLlNvbGlkQ29sb3JCcnVzaCwgTkxSRS5Db21tb24iLCJDb2xvciI6eyIkaWQiOiIyMjAiLCJBIjoyNTUsIlIiOjIzMCwiRyI6NzIsIkIiOjM1fX0sIkxpbmVXZWlnaHQiOjEuMCwiTGluZVR5cGUiOjAsIlBhcmVudFN0eWxlIjp7IiRyZWYiOiI1NSJ9fSwiSXNCZWxvd1RpbWViYW5kIjpmYWxzZSwiSGlkZURhdGUiOmZhbHNlLCJTaGFwZVNpemUiOjAsIlNwYWNpbmciOjIuMCwiUGFkZGluZyI6eyIkcmVmIjoiNTgifSwiU2hhcGVTdHlsZSI6eyIkaWQiOiIyMjEiLCJNYXJnaW4iOnsiJHJlZiI6IjYwIn0sIlBhZGRpbmciOnsiJHJlZiI6IjYxIn0sIkJhY2tncm91bmQiOnsiJGlkIjoiMjIyIiwiQ29sb3IiOnsiJGlkIjoiMjIzIiwiQSI6MjU1LCJSIjoyMzAsIkciOjcyLCJCIjozNX19LCJJc1Zpc2libGUiOnRydWUsIldpZHRoIjoxMi4wLCJIZWlnaHQiOjE0LjAsIkJvcmRlclN0eWxlIjp7IiRpZCI6IjIyNCIsIkxpbmVDb2xvciI6eyIkcmVmIjoiNjMifSwiTGluZVdlaWdodCI6MC4wLCJMaW5lVHlwZSI6MCwiUGFyZW50U3R5bGUiOnsiJHJlZiI6IjYyIn19LCJQYXJlbnRTdHlsZSI6eyIkcmVmIjoiNTkifX0sIlRpdGxlU3R5bGUiOnsiJGlkIjoiMjI1IiwiRm9udFNldHRpbmdzIjp7IiRpZCI6IjIyNi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3IiwiTGluZUNvbG9yIjpudWxsLCJMaW5lV2VpZ2h0IjowLjAsIkxpbmVUeXBlIjowLCJQYXJlbnRTdHlsZSI6bnVsbH0sIlBhcmVudFN0eWxlIjp7IiRyZWYiOiI2NSJ9fSwiRGF0ZVN0eWxlIjp7IiRpZCI6IjIyOCIsIkZvbnRTZXR0aW5ncyI6eyIkaWQiOiIyMjkiLCJGb250U2l6ZSI6MTAsIkZvbnROYW1lIjoiQ2FsaWJyaSIsIklzQm9sZCI6ZmFsc2UsIklzSXRhbGljIjpmYWxzZSwiSXNVbmRlcmxpbmVkIjpmYWxzZSwiUGFyZW50U3R5bGUiOnsiJHJlZiI6IjczIn19LCJBdXRvU2l6ZSI6MCwiRm9yZWdyb3VuZCI6eyIkaWQiOiIyMzAiLCJDb2xvciI6eyIkaWQiOiIyMzEiLCJBIjoyNTUsIlIiOjIzMCwiRyI6NzIsIkIiOjM1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MyIiwiTGluZUNvbG9yIjpudWxsLCJMaW5lV2VpZ2h0IjowLjAsIkxpbmVUeXBlIjowLCJQYXJlbnRTdHlsZSI6bnVsbH0sIlBhcmVudFN0eWxlIjp7IiRyZWYiOiI3MiJ9fSwiRGF0ZUZvcm1hdCI6eyIkaWQiOiIyMzMiLCJGb3JtYXRTdHJpbmciOiJNLWQteXl5eSIsIlNlcGFyYXRvciI6Ii0iLCJVc2VJbnRlcm5hdGlvbmFsRGF0ZUZvcm1hdCI6ZmFsc2V9LCJJc1Zpc2libGUiOnRydWUsIlBhcmVudFN0eWxlIjp7IiRyZWYiOiI1MyJ9fSwiUG9zaXRpb24iOnsiJGlkIjoiMjM0IiwiUmF0aW8iOjAuMCwiSXNDdXN0b20iOmZhbHNlfSwiSWQiOiJlYzVlNjhkMi00NjFlLTQ0YjEtYTY3YS0yZmFlNWRjYmFhMGYiLCJUaXRsZSI6IkVudGVyIHlvdXIgbWlsZXN0b25lIGhlcmUiLCJOb3RlIjpudWxsLCJIeXBlcmxpbmsiOm51bGwsIklzQ2hhbmdlZCI6ZmFsc2UsIklzTmV3IjpmYWxzZX0seyIkaWQiOiIyMzUiLCJEYXRlIjoiMjAxNS0xMS0xMVQyMzo1OTo1OS45OTlaIiwiU3R5bGUiOnsiJGlkIjoiMjM2IiwiU2hhcGUiOjYsIkNvbm5lY3Rvck1hcmdpbiI6eyIkcmVmIjoiNTQifSwiQ29ubmVjdG9yU3R5bGUiOnsiJGlkIjoiMjM3IiwiTGluZUNvbG9yIjp7IiRpZCI6IjIzOCIsIiR0eXBlIjoiTkxSRS5Db21tb24uRG9tLlNvbGlkQ29sb3JCcnVzaCwgTkxSRS5Db21tb24iLCJDb2xvciI6eyIkaWQiOiIyMzkiLCJBIjoyNTUsIlIiOjE1NiwiRyI6MTA2LCJCIjoxMDZ9fSwiTGluZVdlaWdodCI6MS4wLCJMaW5lVHlwZSI6MCwiUGFyZW50U3R5bGUiOnsiJHJlZiI6IjU1In19LCJJc0JlbG93VGltZWJhbmQiOmZhbHNlLCJIaWRlRGF0ZSI6ZmFsc2UsIlNoYXBlU2l6ZSI6MCwiU3BhY2luZyI6Mi4wLCJQYWRkaW5nIjp7IiRyZWYiOiI1OCJ9LCJTaGFwZVN0eWxlIjp7IiRpZCI6IjI0MCIsIk1hcmdpbiI6eyIkcmVmIjoiNjAifSwiUGFkZGluZyI6eyIkcmVmIjoiNjEifSwiQmFja2dyb3VuZCI6eyIkaWQiOiIyNDEiLCJDb2xvciI6eyIkaWQiOiIyNDIiLCJBIjoyNTUsIlIiOjE1NiwiRyI6MTA2LCJCIjoxMDZ9fSwiSXNWaXNpYmxlIjp0cnVlLCJXaWR0aCI6MTIuMCwiSGVpZ2h0IjoxNC4wLCJCb3JkZXJTdHlsZSI6eyIkaWQiOiIyNDMiLCJMaW5lQ29sb3IiOnsiJHJlZiI6IjYzIn0sIkxpbmVXZWlnaHQiOjAuMCwiTGluZVR5cGUiOjAsIlBhcmVudFN0eWxlIjp7IiRyZWYiOiI2MiJ9fSwiUGFyZW50U3R5bGUiOnsiJHJlZiI6IjU5In19LCJUaXRsZVN0eWxlIjp7IiRpZCI6IjI0NCIsIkZvbnRTZXR0aW5ncyI6eyIkaWQiOiIyNDU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0NiIsIkxpbmVDb2xvciI6bnVsbCwiTGluZVdlaWdodCI6MC4wLCJMaW5lVHlwZSI6MCwiUGFyZW50U3R5bGUiOm51bGx9LCJQYXJlbnRTdHlsZSI6eyIkcmVmIjoiNjUifX0sIkRhdGVTdHlsZSI6eyIkaWQiOiIyNDciLCJGb250U2V0dGluZ3MiOnsiJGlkIjoiMjQ4IiwiRm9udFNpemUiOjEwLCJGb250TmFtZSI6IkNhbGlicmkiLCJJc0JvbGQiOmZhbHNlLCJJc0l0YWxpYyI6ZmFsc2UsIklzVW5kZXJsaW5lZCI6ZmFsc2UsIlBhcmVudFN0eWxlIjp7IiRyZWYiOiI3MyJ9fSwiQXV0b1NpemUiOjAsIkZvcmVncm91bmQiOnsiJGlkIjoiMjQ5IiwiQ29sb3IiOnsiJGlkIjoiMjUwIiwiQSI6MjU1LCJSIjoxNTYsIkciOjEwNi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UxIiwiTGluZUNvbG9yIjpudWxsLCJMaW5lV2VpZ2h0IjowLjAsIkxpbmVUeXBlIjowLCJQYXJlbnRTdHlsZSI6bnVsbH0sIlBhcmVudFN0eWxlIjp7IiRyZWYiOiI3MiJ9fSwiRGF0ZUZvcm1hdCI6eyIkaWQiOiIyNTIiLCJGb3JtYXRTdHJpbmciOiJNLWQteXl5eSIsIlNlcGFyYXRvciI6Ii0iLCJVc2VJbnRlcm5hdGlvbmFsRGF0ZUZvcm1hdCI6ZmFsc2V9LCJJc1Zpc2libGUiOnRydWUsIlBhcmVudFN0eWxlIjp7IiRyZWYiOiI1MyJ9fSwiUG9zaXRpb24iOnsiJGlkIjoiMjUzIiwiUmF0aW8iOjAuMCwiSXNDdXN0b20iOmZhbHNlfSwiSWQiOiJhNmVjNGY0Ny03Yzc2LTRlZTQtYThjMC01MWMwNzc1YTg2YjAiLCJUaXRsZSI6IkVudGVyIHlvdXIgbWlsZXN0b25lIGhlcmUiLCJOb3RlIjpudWxsLCJIeXBlcmxpbmsiOm51bGwsIklzQ2hhbmdlZCI6ZmFsc2UsIklzTmV3IjpmYWxzZX0seyIkaWQiOiIyNTQiLCJEYXRlIjoiMjAxNS0xMi0wMVQyMzo1OTo1OS45OTlaIiwiU3R5bGUiOnsiJGlkIjoiMjU1IiwiU2hhcGUiOjYsIkNvbm5lY3Rvck1hcmdpbiI6eyIkcmVmIjoiNTQifSwiQ29ubmVjdG9yU3R5bGUiOnsiJGlkIjoiMjU2IiwiTGluZUNvbG9yIjp7IiRpZCI6IjI1NyIsIiR0eXBlIjoiTkxSRS5Db21tb24uRG9tLlNvbGlkQ29sb3JCcnVzaCwgTkxSRS5Db21tb24iLCJDb2xvciI6eyIkaWQiOiIyNTgiLCJBIjoyNTUsIlIiOjU3LCJHIjo0OCwiQiI6NDJ9fSwiTGluZVdlaWdodCI6MS4wLCJMaW5lVHlwZSI6MCwiUGFyZW50U3R5bGUiOnsiJHJlZiI6IjU1In19LCJJc0JlbG93VGltZWJhbmQiOmZhbHNlLCJIaWRlRGF0ZSI6ZmFsc2UsIlNoYXBlU2l6ZSI6MCwiU3BhY2luZyI6Mi4wLCJQYWRkaW5nIjp7IiRyZWYiOiI1OCJ9LCJTaGFwZVN0eWxlIjp7IiRpZCI6IjI1OSIsIk1hcmdpbiI6eyIkcmVmIjoiNjAifSwiUGFkZGluZyI6eyIkcmVmIjoiNjEifSwiQmFja2dyb3VuZCI6eyIkaWQiOiIyNjAiLCJDb2xvciI6eyIkaWQiOiIyNjEiLCJBIjoyNTUsIlIiOjU3LCJHIjo0OCwiQiI6NDJ9fSwiSXNWaXNpYmxlIjp0cnVlLCJXaWR0aCI6MTIuMCwiSGVpZ2h0IjoxNC4wLCJCb3JkZXJTdHlsZSI6eyIkaWQiOiIyNjIiLCJMaW5lQ29sb3IiOnsiJHJlZiI6IjYzIn0sIkxpbmVXZWlnaHQiOjAuMCwiTGluZVR5cGUiOjAsIlBhcmVudFN0eWxlIjp7IiRyZWYiOiI2MiJ9fSwiUGFyZW50U3R5bGUiOnsiJHJlZiI6IjU5In19LCJUaXRsZVN0eWxlIjp7IiRpZCI6IjI2MyIsIkZvbnRTZXR0aW5ncyI6eyIkaWQiOiIyNj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2NSIsIkxpbmVDb2xvciI6bnVsbCwiTGluZVdlaWdodCI6MC4wLCJMaW5lVHlwZSI6MCwiUGFyZW50U3R5bGUiOm51bGx9LCJQYXJlbnRTdHlsZSI6eyIkcmVmIjoiNjUifX0sIkRhdGVTdHlsZSI6eyIkaWQiOiIyNjYiLCJGb250U2V0dGluZ3MiOnsiJGlkIjoiMjY3IiwiRm9udFNpemUiOjEwLCJGb250TmFtZSI6IkNhbGlicmkiLCJJc0JvbGQiOmZhbHNlLCJJc0l0YWxpYyI6ZmFsc2UsIklzVW5kZXJsaW5lZCI6ZmFsc2UsIlBhcmVudFN0eWxlIjp7IiRyZWYiOiI3MyJ9fSwiQXV0b1NpemUiOjAsIkZvcmVncm91bmQiOnsiJGlkIjoiMjY4IiwiQ29sb3IiOnsiJGlkIjoiMjY5IiwiQSI6MjU1LCJSIjo1NywiRyI6NDgsIkIiOjQ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cwIiwiTGluZUNvbG9yIjpudWxsLCJMaW5lV2VpZ2h0IjowLjAsIkxpbmVUeXBlIjowLCJQYXJlbnRTdHlsZSI6bnVsbH0sIlBhcmVudFN0eWxlIjp7IiRyZWYiOiI3MiJ9fSwiRGF0ZUZvcm1hdCI6eyIkaWQiOiIyNzEiLCJGb3JtYXRTdHJpbmciOiJNLWQteXl5eSIsIlNlcGFyYXRvciI6Ii0iLCJVc2VJbnRlcm5hdGlvbmFsRGF0ZUZvcm1hdCI6ZmFsc2V9LCJJc1Zpc2libGUiOnRydWUsIlBhcmVudFN0eWxlIjp7IiRyZWYiOiI1MyJ9fSwiUG9zaXRpb24iOnsiJGlkIjoiMjcyIiwiUmF0aW8iOjAuMCwiSXNDdXN0b20iOmZhbHNlfSwiSWQiOiJmYzMyZGUyOC01NWRjLTQyN2QtYTdmMC1lMjk4ZjlmMDQyOWEiLCJUaXRsZSI6IkVudGVyIHlvdXIgbWlsZXN0b25lIGhlcmUiLCJOb3RlIjpudWxsLCJIeXBlcmxpbmsiOm51bGwsIklzQ2hhbmdlZCI6ZmFsc2UsIklzTmV3IjpmYWxzZX0seyIkaWQiOiIyNzMiLCJEYXRlIjoiMjAxNi0wMi0xN1QyMzo1OTo1OS45OTlaIiwiU3R5bGUiOnsiJGlkIjoiMjc0IiwiU2hhcGUiOjcsIkNvbm5lY3Rvck1hcmdpbiI6eyIkcmVmIjoiNTQifSwiQ29ubmVjdG9yU3R5bGUiOnsiJGlkIjoiMjc1IiwiTGluZUNvbG9yIjp7IiRpZCI6IjI3NiIsIiR0eXBlIjoiTkxSRS5Db21tb24uRG9tLlNvbGlkQ29sb3JCcnVzaCwgTkxSRS5Db21tb24iLCJDb2xvciI6eyIkaWQiOiIyNzciLCJBIjoyNTUsIlIiOjI1NSwiRyI6MjAyLCJCIjo4fX0sIkxpbmVXZWlnaHQiOjEuMCwiTGluZVR5cGUiOjAsIlBhcmVudFN0eWxlIjp7IiRyZWYiOiI1NSJ9fSwiSXNCZWxvd1RpbWViYW5kIjpmYWxzZSwiSGlkZURhdGUiOmZhbHNlLCJTaGFwZVNpemUiOjAsIlNwYWNpbmciOjIuMCwiUGFkZGluZyI6eyIkcmVmIjoiNTgifSwiU2hhcGVTdHlsZSI6eyIkaWQiOiIyNzgiLCJNYXJnaW4iOnsiJHJlZiI6IjYwIn0sIlBhZGRpbmciOnsiJHJlZiI6IjYxIn0sIkJhY2tncm91bmQiOnsiJHJlZiI6IjI3NiJ9LCJJc1Zpc2libGUiOnRydWUsIldpZHRoIjoxMi4wLCJIZWlnaHQiOjE0LjAsIkJvcmRlclN0eWxlIjp7IiRpZCI6IjI3OSIsIkxpbmVDb2xvciI6eyIkcmVmIjoiNjMifSwiTGluZVdlaWdodCI6MC4wLCJMaW5lVHlwZSI6MCwiUGFyZW50U3R5bGUiOnsiJHJlZiI6IjYyIn19LCJQYXJlbnRTdHlsZSI6eyIkcmVmIjoiNTkifX0sIlRpdGxlU3R5bGUiOnsiJGlkIjoiMjgwIiwiRm9udFNldHRpbmdzIjp7IiRpZCI6IjI4M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gyIiwiTGluZUNvbG9yIjpudWxsLCJMaW5lV2VpZ2h0IjowLjAsIkxpbmVUeXBlIjowLCJQYXJlbnRTdHlsZSI6bnVsbH0sIlBhcmVudFN0eWxlIjp7IiRyZWYiOiI2NSJ9fSwiRGF0ZVN0eWxlIjp7IiRpZCI6IjI4MyIsIkZvbnRTZXR0aW5ncyI6eyIkaWQiOiIyODQiLCJGb250U2l6ZSI6MTAsIkZvbnROYW1lIjoiQ2FsaWJyaSIsIklzQm9sZCI6ZmFsc2UsIklzSXRhbGljIjpmYWxzZSwiSXNVbmRlcmxpbmVkIjpmYWxzZSwiUGFyZW50U3R5bGUiOnsiJHJlZiI6IjczIn19LCJBdXRvU2l6ZSI6MCwiRm9yZWdyb3VuZCI6eyIkaWQiOiIyODUiLCJDb2xvciI6eyIkaWQiOiIyODYiLCJBIjoyNTUsIlIiOjE5NywiRyI6MTU1LCJCIjow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g3IiwiTGluZUNvbG9yIjpudWxsLCJMaW5lV2VpZ2h0IjowLjAsIkxpbmVUeXBlIjowLCJQYXJlbnRTdHlsZSI6bnVsbH0sIlBhcmVudFN0eWxlIjp7IiRyZWYiOiI3MiJ9fSwiRGF0ZUZvcm1hdCI6eyIkaWQiOiIyODgiLCJGb3JtYXRTdHJpbmciOiJNLWQteXl5eSIsIlNlcGFyYXRvciI6Ii0iLCJVc2VJbnRlcm5hdGlvbmFsRGF0ZUZvcm1hdCI6ZmFsc2V9LCJJc1Zpc2libGUiOnRydWUsIlBhcmVudFN0eWxlIjp7IiRyZWYiOiI1MyJ9fSwiUG9zaXRpb24iOnsiJGlkIjoiMjg5IiwiUmF0aW8iOjAuMCwiSXNDdXN0b20iOmZhbHNlfSwiSWQiOiIwNDI4ZWIzMS01NmQ4LTQ2NDItOTNmMi04YjhiZjkwNzIxZGMiLCJUaXRsZSI6IkVudGVyIHlvdXIgbWlsZXN0b25lIGhlcmUiLCJOb3RlIjpudWxsLCJIeXBlcmxpbmsiOm51bGwsIklzQ2hhbmdlZCI6ZmFsc2UsIklzTmV3IjpmYWxzZX0seyIkaWQiOiIyOTAiLCJEYXRlIjoiMjAxNi0wNC0wN1QyMzo1OTo1OS45OTlaIiwiU3R5bGUiOnsiJGlkIjoiMjkxIiwiU2hhcGUiOjcsIkNvbm5lY3Rvck1hcmdpbiI6eyIkcmVmIjoiNTQifSwiQ29ubmVjdG9yU3R5bGUiOnsiJGlkIjoiMjkyIiwiTGluZUNvbG9yIjp7IiRpZCI6IjI5MyIsIiR0eXBlIjoiTkxSRS5Db21tb24uRG9tLlNvbGlkQ29sb3JCcnVzaCwgTkxSRS5Db21tb24iLCJDb2xvciI6eyIkaWQiOiIyOTQiLCJBIjoyNTUsIlIiOjI0OCwiRyI6MTQ3LCJCIjoyOX19LCJMaW5lV2VpZ2h0IjoxLjAsIkxpbmVUeXBlIjowLCJQYXJlbnRTdHlsZSI6eyIkcmVmIjoiNTUifX0sIklzQmVsb3dUaW1lYmFuZCI6ZmFsc2UsIkhpZGVEYXRlIjpmYWxzZSwiU2hhcGVTaXplIjowLCJTcGFjaW5nIjoyLjAsIlBhZGRpbmciOnsiJHJlZiI6IjU4In0sIlNoYXBlU3R5bGUiOnsiJGlkIjoiMjk1IiwiTWFyZ2luIjp7IiRyZWYiOiI2MCJ9LCJQYWRkaW5nIjp7IiRyZWYiOiI2MSJ9LCJCYWNrZ3JvdW5kIjp7IiRyZWYiOiIyOTMifSwiSXNWaXNpYmxlIjp0cnVlLCJXaWR0aCI6MTIuMCwiSGVpZ2h0IjoxNC4wLCJCb3JkZXJTdHlsZSI6eyIkaWQiOiIyOTYiLCJMaW5lQ29sb3IiOnsiJHJlZiI6IjYzIn0sIkxpbmVXZWlnaHQiOjAuMCwiTGluZVR5cGUiOjAsIlBhcmVudFN0eWxlIjp7IiRyZWYiOiI2MiJ9fSwiUGFyZW50U3R5bGUiOnsiJHJlZiI6IjU5In19LCJUaXRsZVN0eWxlIjp7IiRpZCI6IjI5NyIsIkZvbnRTZXR0aW5ncyI6eyIkaWQiOiIyOTgiLCJGb250U2l6ZSI6MTEsIkZvbnROYW1lIjoiQ2FsaWJyaSIsIklzQm9sZCI6dHJ1ZSwiSXNJdGFsaWMiOmZhbHNlLCJJc1VuZGVybGluZWQiOmZhbHNlLCJQYXJlbnRTdHlsZSI6eyIkcmVmIjoiNjYifX0sIkF1dG9TaXplIjoyLCJGb3JlZ3JvdW5kIjp7IiRyZWYiOiI2NyJ9LCJNYXhXaWR0aCI6NzguMDAxNjU1NTc4NjEzMjgx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TkiLCJMaW5lQ29sb3IiOm51bGwsIkxpbmVXZWlnaHQiOjAuMCwiTGluZVR5cGUiOjAsIlBhcmVudFN0eWxlIjpudWxsfSwiUGFyZW50U3R5bGUiOnsiJHJlZiI6IjY1In19LCJEYXRlU3R5bGUiOnsiJGlkIjoiMzAwIiwiRm9udFNldHRpbmdzIjp7IiRpZCI6IjMwMSIsIkZvbnRTaXplIjoxMCwiRm9udE5hbWUiOiJDYWxpYnJpIiwiSXNCb2xkIjpmYWxzZSwiSXNJdGFsaWMiOmZhbHNlLCJJc1VuZGVybGluZWQiOmZhbHNlLCJQYXJlbnRTdHlsZSI6eyIkcmVmIjoiNzMifX0sIkF1dG9TaXplIjowLCJGb3JlZ3JvdW5kIjp7IiRpZCI6IjMwMiIsIkNvbG9yIjp7IiRpZCI6IjMwMy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A0IiwiTGluZUNvbG9yIjpudWxsLCJMaW5lV2VpZ2h0IjowLjAsIkxpbmVUeXBlIjowLCJQYXJlbnRTdHlsZSI6bnVsbH0sIlBhcmVudFN0eWxlIjp7IiRyZWYiOiI3MiJ9fSwiRGF0ZUZvcm1hdCI6eyIkaWQiOiIzMDUiLCJGb3JtYXRTdHJpbmciOiJNLWQteXl5eSIsIlNlcGFyYXRvciI6Ii0iLCJVc2VJbnRlcm5hdGlvbmFsRGF0ZUZvcm1hdCI6ZmFsc2V9LCJJc1Zpc2libGUiOnRydWUsIlBhcmVudFN0eWxlIjp7IiRyZWYiOiI1MyJ9fSwiUG9zaXRpb24iOnsiJGlkIjoiMzA2IiwiUmF0aW8iOjAuMjIzOTExNDgzMTk5NTA4MSwiSXNDdXN0b20iOnRydWV9LCJJZCI6IjEwMjNmOWNmLThlNzItNGRlNS04YWJkLTY2MDA5MGZmZGE5OCIsIlRpdGxlIjoiRW50ZXIgeW91ciBtaWxlc3RvbmUgaGVyZSIsIk5vdGUiOm51bGwsIkh5cGVybGluayI6bnVsbCwiSXNDaGFuZ2VkIjpmYWxzZSwiSXNOZXciOmZhbHNlfSx7IiRpZCI6IjMwNyIsIkRhdGUiOiIyMDE2LTA1LTI2VDIzOjU5OjU5Ljk5OVoiLCJTdHlsZSI6eyIkaWQiOiIzMDgiLCJTaGFwZSI6NywiQ29ubmVjdG9yTWFyZ2luIjp7IiRyZWYiOiI1NCJ9LCJDb25uZWN0b3JTdHlsZSI6eyIkaWQiOiIzMDkiLCJMaW5lQ29sb3IiOnsiJGlkIjoiMzEwIiwiJHR5cGUiOiJOTFJFLkNvbW1vbi5Eb20uU29saWRDb2xvckJydXNoLCBOTFJFLkNvbW1vbiIsIkNvbG9yIjp7IiRpZCI6IjMxMSIsIkEiOjI1NSwiUiI6MTU2LCJHIjoxMDYsIkIiOjEwNn19LCJMaW5lV2VpZ2h0IjoxLjAsIkxpbmVUeXBlIjowLCJQYXJlbnRTdHlsZSI6eyIkcmVmIjoiNTUifX0sIklzQmVsb3dUaW1lYmFuZCI6ZmFsc2UsIkhpZGVEYXRlIjpmYWxzZSwiU2hhcGVTaXplIjowLCJTcGFjaW5nIjoyLjAsIlBhZGRpbmciOnsiJHJlZiI6IjU4In0sIlNoYXBlU3R5bGUiOnsiJGlkIjoiMzEyIiwiTWFyZ2luIjp7IiRyZWYiOiI2MCJ9LCJQYWRkaW5nIjp7IiRyZWYiOiI2MSJ9LCJCYWNrZ3JvdW5kIjp7IiRpZCI6IjMxMyIsIkNvbG9yIjp7IiRpZCI6IjMxNCIsIkEiOjI1NSwiUiI6MTU2LCJHIjoxMDYsIkIiOjEwNn19LCJJc1Zpc2libGUiOnRydWUsIldpZHRoIjoxMi4wLCJIZWlnaHQiOjE0LjAsIkJvcmRlclN0eWxlIjp7IiRpZCI6IjMxNSIsIkxpbmVDb2xvciI6eyIkcmVmIjoiNjMifSwiTGluZVdlaWdodCI6MC4wLCJMaW5lVHlwZSI6MCwiUGFyZW50U3R5bGUiOnsiJHJlZiI6IjYyIn19LCJQYXJlbnRTdHlsZSI6eyIkcmVmIjoiNTkifX0sIlRpdGxlU3R5bGUiOnsiJGlkIjoiMzE2IiwiRm9udFNldHRpbmdzIjp7IiRpZCI6IjMxN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E4IiwiTGluZUNvbG9yIjpudWxsLCJMaW5lV2VpZ2h0IjowLjAsIkxpbmVUeXBlIjowLCJQYXJlbnRTdHlsZSI6bnVsbH0sIlBhcmVudFN0eWxlIjp7IiRyZWYiOiI2NSJ9fSwiRGF0ZVN0eWxlIjp7IiRpZCI6IjMxOSIsIkZvbnRTZXR0aW5ncyI6eyIkaWQiOiIzMjAiLCJGb250U2l6ZSI6MTAsIkZvbnROYW1lIjoiQ2FsaWJyaSIsIklzQm9sZCI6ZmFsc2UsIklzSXRhbGljIjpmYWxzZSwiSXNVbmRlcmxpbmVkIjpmYWxzZSwiUGFyZW50U3R5bGUiOnsiJHJlZiI6IjczIn19LCJBdXRvU2l6ZSI6MCwiRm9yZWdyb3VuZCI6eyIkaWQiOiIzMjEiLCJDb2xvciI6eyIkaWQiOiIzMjI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MjMiLCJMaW5lQ29sb3IiOm51bGwsIkxpbmVXZWlnaHQiOjAuMCwiTGluZVR5cGUiOjAsIlBhcmVudFN0eWxlIjpudWxsfSwiUGFyZW50U3R5bGUiOnsiJHJlZiI6IjcyIn19LCJEYXRlRm9ybWF0Ijp7IiRpZCI6IjMyNCIsIkZvcm1hdFN0cmluZyI6Ik0tZC15eXl5IiwiU2VwYXJhdG9yIjoiLSIsIlVzZUludGVybmF0aW9uYWxEYXRlRm9ybWF0IjpmYWxzZX0sIklzVmlzaWJsZSI6dHJ1ZSwiUGFyZW50U3R5bGUiOnsiJHJlZiI6IjUzIn19LCJQb3NpdGlvbiI6eyIkaWQiOiIzMjUiLCJSYXRpbyI6MC4wLCJJc0N1c3RvbSI6ZmFsc2V9LCJJZCI6ImUyODRjOGMzLWY0YTMtNDQ0NC05YjdiLTlkYmZhZWYwZmRhOCIsIlRpdGxlIjoiRW50ZXIgeW91ciBtaWxlc3RvbmUgaGVyZSIsIk5vdGUiOm51bGwsIkh5cGVybGluayI6bnVsbCwiSXNDaGFuZ2VkIjpmYWxzZSwiSXNOZXciOmZhbHNlfSx7IiRpZCI6IjMyNiIsIkRhdGUiOiIyMDE2LTA3LTE0VDIzOjU5OjU5Ljk5OVoiLCJTdHlsZSI6eyIkaWQiOiIzMjciLCJTaGFwZSI6NywiQ29ubmVjdG9yTWFyZ2luIjp7IiRyZWYiOiI1NCJ9LCJDb25uZWN0b3JTdHlsZSI6eyIkaWQiOiIzMjgiLCJMaW5lQ29sb3IiOnsiJGlkIjoiMzI5IiwiJHR5cGUiOiJOTFJFLkNvbW1vbi5Eb20uU29saWRDb2xvckJydXNoLCBOTFJFLkNvbW1vbiIsIkNvbG9yIjp7IiRpZCI6IjMzMCIsIkEiOjI1NSwiUiI6MjM2LCJHIjoxMTIsIkIiOjIyfX0sIkxpbmVXZWlnaHQiOjEuMCwiTGluZVR5cGUiOjAsIlBhcmVudFN0eWxlIjp7IiRyZWYiOiI1NSJ9fSwiSXNCZWxvd1RpbWViYW5kIjpmYWxzZSwiSGlkZURhdGUiOmZhbHNlLCJTaGFwZVNpemUiOjAsIlNwYWNpbmciOjIuMCwiUGFkZGluZyI6eyIkcmVmIjoiNTgifSwiU2hhcGVTdHlsZSI6eyIkaWQiOiIzMzEiLCJNYXJnaW4iOnsiJHJlZiI6IjYwIn0sIlBhZGRpbmciOnsiJHJlZiI6IjYxIn0sIkJhY2tncm91bmQiOnsiJHJlZiI6IjMyOSJ9LCJJc1Zpc2libGUiOnRydWUsIldpZHRoIjoxMi4wLCJIZWlnaHQiOjE0LjAsIkJvcmRlclN0eWxlIjp7IiRpZCI6IjMzMiIsIkxpbmVDb2xvciI6eyIkcmVmIjoiNjMifSwiTGluZVdlaWdodCI6MC4wLCJMaW5lVHlwZSI6MCwiUGFyZW50U3R5bGUiOnsiJHJlZiI6IjYyIn19LCJQYXJlbnRTdHlsZSI6eyIkcmVmIjoiNTkifX0sIlRpdGxlU3R5bGUiOnsiJGlkIjoiMzMzIiwiRm9udFNldHRpbmdzIjp7IiRpZCI6IjMzNCIsIkZvbnRTaXplIjoxMSwiRm9udE5hbWUiOiJDYWxpYnJpIiwiSXNCb2xkIjp0cnVlLCJJc0l0YWxpYyI6ZmFsc2UsIklzVW5kZXJsaW5lZCI6ZmFsc2UsIlBhcmVudFN0eWxlIjp7IiRyZWYiOiI2NiJ9fSwiQXV0b1NpemUiOjIsIkZvcmVncm91bmQiOnsiJHJlZiI6IjY3In0sIk1heFdpZHRoIjo4OS41NzkzNjg1OTEzMDg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MzUiLCJMaW5lQ29sb3IiOm51bGwsIkxpbmVXZWlnaHQiOjAuMCwiTGluZVR5cGUiOjAsIlBhcmVudFN0eWxlIjpudWxsfSwiUGFyZW50U3R5bGUiOnsiJHJlZiI6IjY1In19LCJEYXRlU3R5bGUiOnsiJGlkIjoiMzM2IiwiRm9udFNldHRpbmdzIjp7IiRpZCI6IjMzNyIsIkZvbnRTaXplIjoxMCwiRm9udE5hbWUiOiJDYWxpYnJpIiwiSXNCb2xkIjpmYWxzZSwiSXNJdGFsaWMiOmZhbHNlLCJJc1VuZGVybGluZWQiOmZhbHNlLCJQYXJlbnRTdHlsZSI6eyIkcmVmIjoiNzMifX0sIkF1dG9TaXplIjowLCJGb3JlZ3JvdW5kIjp7IiRpZCI6IjMzOCIsIkNvbG9yIjp7IiRpZCI6IjMzOSIsIkEiOjI1NSwiUiI6MjM2LCJHIjoxMTIsIkIiOjI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QwIiwiTGluZUNvbG9yIjpudWxsLCJMaW5lV2VpZ2h0IjowLjAsIkxpbmVUeXBlIjowLCJQYXJlbnRTdHlsZSI6bnVsbH0sIlBhcmVudFN0eWxlIjp7IiRyZWYiOiI3MiJ9fSwiRGF0ZUZvcm1hdCI6eyIkaWQiOiIzNDEiLCJGb3JtYXRTdHJpbmciOiJNLWQteXl5eSIsIlNlcGFyYXRvciI6Ii0iLCJVc2VJbnRlcm5hdGlvbmFsRGF0ZUZvcm1hdCI6ZmFsc2V9LCJJc1Zpc2libGUiOnRydWUsIlBhcmVudFN0eWxlIjp7IiRyZWYiOiI1MyJ9fSwiUG9zaXRpb24iOnsiJGlkIjoiMzQyIiwiUmF0aW8iOjAuMCwiSXNDdXN0b20iOmZhbHNlfSwiSWQiOiJhNzJhMWU4My1mNDIzLTRmOWItOWY3Ny1hMTVkMjMxM2U2ZGMiLCJUaXRsZSI6IkVudGVyIHlvdXIgbWlsZXN0b25lIGhlcmUiLCJOb3RlIjpudWxsLCJIeXBlcmxpbmsiOm51bGwsIklzQ2hhbmdlZCI6ZmFsc2UsIklzTmV3IjpmYWxzZX1dLCJUYXNrcyI6W10sIlNldHRpbmdzIjp7IiRpZCI6IjM0MyIsIkltcGFPcHRpb25zIjp7IiRpZCI6IjM0NC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X0="/>
  <p:tag name="__MASTER" val="__part_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QaGFzZXMiLCJJc1RlbXBsYXRlIjpmYWxzZSwiVmVyc2lvbiI6eyIkaWQiOiIyIiwiVmVyc2lvbiI6IjMuMC4xIiwiT3JpZ2luYWxBc3NlbWJseVZlcnNpb24iOiIzLjAxLjAyLjAwIiwiRWRpdGlvbiI6IlBsdXMiLCJJc1BsdXNFZGl0aW9uIjp0cnV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NTYsIkIiOjI4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NCwiRm9udE5hbWUiOiJDYWxpYnJpIiwiSXNCb2xkIjp0cnVlLCJJc0l0YWxpYyI6ZmFsc2UsIklzVW5kZXJsaW5lZCI6ZmFsc2UsIlBhcmVudFN0eWxlIjpudWxsfSwiQXV0b1NpemUiOjAsIkZvcmVncm91bmQiOnsiJGlkIjoiMTUiLCJDb2xvciI6eyIkaWQiOiIxNiIsIkEiOjI1NSwiUiI6NTcsIkciOjQ4LCJCIjo0Mn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nRydWUsIldpZHRoIjowLjAsIkhlaWdodCI6MC4wLCJCb3JkZXJTdHlsZSI6bnVsbCwiUGFyZW50U3R5bGUiOm51bGx9LCJMZWZ0RW5kQ2Fwc1N0eWxlIjp7IiRpZCI6IjIxIiwiRm9udFNldHRpbmdzIjp7IiRpZCI6IjIyIiwiRm9udFNpemUiOjE0LCJGb250TmFtZSI6IkNhbGlicmkiLCJJc0JvbGQiOnRydWUsIklzSXRhbGljIjpmYWxzZSwiSXNVbmRlcmxpbmVkIjpmYWxzZSwiUGFyZW50U3R5bGUiOm51bGx9LCJBdXRvU2l6ZSI6MCwiRm9yZWdyb3VuZCI6eyIkaWQiOiIyMyIsIkNvbG9yIjp7IiRpZCI6IjI0IiwiQSI6MjU1LCJSIjo1NywiRyI6NDgsIkIiOjQy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w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MiwiRm9udE5hbWUiOiJDYWxpYnJpIiwiSXNCb2xkIjp0cnV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EwLCJHIjoyMDQsIkIiOjIwMn19LCJBcHBlbmRZZWFyT25ZZWFyQ2hhbmdlIjp0cnVlLCJFbGFwc2VkVGltZUZvcm1hdCI6MSwiVG9kYXlNYXJrZXJQb3NpdGlvbiI6MywiUXVpY2tQb3NpdGlvbiI6MywiQWJzb2x1dGVQb3NpdGlvbiI6Mjk3LjAsIk1hcmdpbiI6eyIkaWQiOiI0OSIsIlRvcCI6MCwiTGVmdCI6MTAsIlJpZ2h0IjoxMCwiQm90dG9tIjowfSwiUGFkZGluZyI6eyIkaWQiOiI1MCIsIlRvcCI6MCwiTGVmdCI6MCwiUmlnaHQiOjAsIkJvdHRvbSI6MH0sIkJhY2tncm91bmQiOnsiJGlkIjoiNTEiLCJDb2xvciI6eyIkaWQiOiI1MiIsIkEiOjI1NSwiUiI6MTc4LCJHIjoxNzgsIkIiOjE3OH19LCJJc1Zpc2libGUiOnRydWUsIldpZHRoIjowLjAsIkhlaWdodCI6MC4wLCJCb3JkZXJTdHlsZSI6bnVsbCwiUGFyZW50U3R5bGUiOm51bGx9LCJEZWZhdWx0TWlsZXN0b25lU3R5bGUiOnsiJGlkIjoiNTMiLCJTaGFwZSI6Ny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CwiRyI6ODQsIkIiOjEw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tZC15eXl5IiwiU2VwYXJhdG9yIjoiLSIsIlVzZUludGVybmF0aW9uYWxEYXRlRm9ybWF0IjpmYWxzZX0sIklzVmlzaWJsZSI6dHJ1ZSwiUGFyZW50U3R5bGUiOm51bGx9LCJEZWZhdWx0VGFza1N0eWxlIjp7IiRpZCI6IjgwIiwiU2hhcGUiOjAsIlNoYXBlVGhpY2tuZXNzIjoy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csIkciOjEyNSwiQiI6ND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iwiRW5kRGF0ZVBvc2l0aW9uIjoyLCJUaXRsZVBvc2l0aW9uIjo0LCJEdXJhdGlvblBvc2l0aW9uIjo2LCJQZXJjZW50YWdlQ29tcGxldGVkUG9zaXRpb24iOjYsIlNwYWNpbmciOjUsIklzQmVsb3dUaW1lYmFuZCI6ZmFsc2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Iy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3MjAuMCwiTWF4SGVpZ2h0IjoiSW5maW5pdHkiLCJTbWFydEZvcmVncm91bmRJc0FjdGl2ZSI6dHJ1ZSwiSG9yaXpvbnRhbEFsaWdubWVudCI6MS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2OCwiRyI6ODQsIkIiOjEw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dHJ1ZX0sIlNjYWxlIjp7IiRpZCI6IjEyMiIsIlN0YXJ0RGF0ZSI6IjIwMTQtMTEtMTZUMjM6NTk6NTkuOTk5WiIsIkVuZERhdGUiOiIyMDE2LTA3LTE0VDIzOjU5OjU5Ljk5OVoiLCJGb3JtYXQiOiJNTSIsIlR5cGUiOjMsIkF1dG9EYXRlUmFuZ2UiOnRydWUsIldvcmtpbmdEYXlzIjozMSwiVG9kYXlNYXJrZXJUZXh0IjoiVG9kYXkiLCJBdXRvU2NhbGVUeXBlIjpmYWxzZX0sIk1pbGVzdG9uZXMiOlt7IiRpZCI6IjEyMyIsIkRhdGUiOiIyMDE0LTExLTE2VDIzOjU5OjU5Ljk5OVoiLCJTdHlsZSI6eyIkaWQiOiIxMjQiLCJTaGFwZSI6NywiQ29ubmVjdG9yTWFyZ2luIjp7IiRyZWYiOiI1NCJ9LCJDb25uZWN0b3JTdHlsZSI6eyIkaWQiOiIxMjUiLCJMaW5lQ29sb3IiOnsiJGlkIjoiMTI2IiwiJHR5cGUiOiJOTFJFLkNvbW1vbi5Eb20uU29saWRDb2xvckJydXNoLCBOTFJFLkNvbW1vbiIsIkNvbG9yIjp7IiRpZCI6IjEyNyIsIkEiOjg5LCJSIjoyMzAsIkciOjcyLCJCIjozNX19LCJMaW5lV2VpZ2h0IjoxLjAsIkxpbmVUeXBlIjowLCJQYXJlbnRTdHlsZSI6eyIkcmVmIjoiNTUifX0sIklzQmVsb3dUaW1lYmFuZCI6ZmFsc2UsIkhpZGVEYXRlIjpmYWxzZSwiU2hhcGVTaXplIjowLCJTcGFjaW5nIjoyLjAsIlBhZGRpbmciOnsiJHJlZiI6IjU4In0sIlNoYXBlU3R5bGUiOnsiJGlkIjoiMTI4IiwiTWFyZ2luIjp7IiRyZWYiOiI2MCJ9LCJQYWRkaW5nIjp7IiRyZWYiOiI2MSJ9LCJCYWNrZ3JvdW5kIjp7IiRpZCI6IjEyOSIsIkNvbG9yIjp7IiRpZCI6IjEzMCIsIkEiOjI1NSwiUiI6MjMwLCJHIjo3MiwiQiI6MzV9fSwiSXNWaXNpYmxlIjp0cnVlLCJXaWR0aCI6MTIuMCwiSGVpZ2h0IjoxNC4wLCJCb3JkZXJTdHlsZSI6eyIkaWQiOiIxMzEiLCJMaW5lQ29sb3IiOnsiJHJlZiI6IjYzIn0sIkxpbmVXZWlnaHQiOjAuMCwiTGluZVR5cGUiOjAsIlBhcmVudFN0eWxlIjp7IiRyZWYiOiI2MiJ9fSwiUGFyZW50U3R5bGUiOnsiJHJlZiI6IjU5In19LCJUaXRsZVN0eWxlIjp7IiRpZCI6IjEzMiIsIkZvbnRTZXR0aW5ncyI6eyIkaWQiOiIxMz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kNhbGlicmkiLCJJc0JvbGQiOmZhbHNlLCJJc0l0YWxpYyI6ZmFsc2UsIklzVW5kZXJsaW5lZCI6ZmFsc2UsIlBhcmVudFN0eWxlIjp7IiRyZWYiOiI3MyJ9fSwiQXV0b1NpemUiOjAsIkZvcmVncm91bmQiOnsiJGlkIjoiMTM3IiwiQ29sb3IiOnsiJGlkIjoiMTM4IiwiQSI6MjU1LCJSIjoyMzAsIkciOjcyLCJCIjozNX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OSIsIkxpbmVDb2xvciI6bnVsbCwiTGluZVdlaWdodCI6MC4wLCJMaW5lVHlwZSI6MCwiUGFyZW50U3R5bGUiOm51bGx9LCJQYXJlbnRTdHlsZSI6eyIkcmVmIjoiNzIifX0sIkRhdGVGb3JtYXQiOnsiJGlkIjoiMTQwIiwiRm9ybWF0U3RyaW5nIjoiTS1kLXl5eXkiLCJTZXBhcmF0b3IiOiItIiwiVXNlSW50ZXJuYXRpb25hbERhdGVGb3JtYXQiOmZhbHNlfSwiSXNWaXNpYmxlIjp0cnVlLCJQYXJlbnRTdHlsZSI6eyIkcmVmIjoiNTMifX0sIlBvc2l0aW9uIjp7IiRpZCI6IjE0MSIsIlJhdGlvIjowLjAsIklzQ3VzdG9tIjpmYWxzZX0sIklkIjoiNDc0ZDI5NzEtOThkNS00MjVjLTk0ODctZTlhYmRjNDAxZDhkIiwiVGl0bGUiOiJFbnRlciB5b3VyIG1pbGVzdG9uZSBoZXJlIiwiTm90ZSI6bnVsbCwiSHlwZXJsaW5rIjpudWxsLCJJc0NoYW5nZWQiOmZhbHNlLCJJc05ldyI6ZmFsc2V9LHsiJGlkIjoiMTQyIiwiRGF0ZSI6IjIwMTUtMDItMDFUMjM6NTk6NTkuOTk5WiIsIlN0eWxlIjp7IiRpZCI6IjE0MyIsIlNoYXBlIjozLCJDb25uZWN0b3JNYXJnaW4iOnsiJHJlZiI6IjU0In0sIkNvbm5lY3RvclN0eWxlIjp7IiRpZCI6IjE0NCIsIkxpbmVDb2xvciI6eyIkaWQiOiIxNDUiLCIkdHlwZSI6Ik5MUkUuQ29tbW9uLkRvbS5Tb2xpZENvbG9yQnJ1c2gsIE5MUkUuQ29tbW9uIiwiQ29sb3IiOnsiJGlkIjoiMTQ2IiwiQSI6MjU1LCJSIjoyNTUsIkciOjIwMiwiQiI6OH19LCJMaW5lV2VpZ2h0IjoxLjAsIkxpbmVUeXBlIjowLCJQYXJlbnRTdHlsZSI6eyIkcmVmIjoiNTUifX0sIklzQmVsb3dUaW1lYmFuZCI6ZmFsc2UsIkhpZGVEYXRlIjpmYWxzZSwiU2hhcGVTaXplIjowLCJTcGFjaW5nIjoyLjAsIlBhZGRpbmciOnsiJHJlZiI6IjU4In0sIlNoYXBlU3R5bGUiOnsiJGlkIjoiMTQ3IiwiTWFyZ2luIjp7IiRyZWYiOiI2MCJ9LCJQYWRkaW5nIjp7IiRyZWYiOiI2MSJ9LCJCYWNrZ3JvdW5kIjp7IiRpZCI6IjE0OCIsIkNvbG9yIjp7IiRpZCI6IjE0OSIsIkEiOjI1NSwiUiI6MjMwLCJHIjo3MiwiQiI6MzV9fSwiSXNWaXNpYmxlIjp0cnVlLCJXaWR0aCI6MTIuMCwiSGVpZ2h0IjoxNC4wLCJCb3JkZXJTdHlsZSI6eyIkaWQiOiIxNTAiLCJMaW5lQ29sb3IiOnsiJHJlZiI6IjYzIn0sIkxpbmVXZWlnaHQiOjAuMCwiTGluZVR5cGUiOjAsIlBhcmVudFN0eWxlIjp7IiRyZWYiOiI2MiJ9fSwiUGFyZW50U3R5bGUiOnsiJHJlZiI6IjU5In19LCJUaXRsZVN0eWxlIjp7IiRpZCI6IjE1MSIsIkZvbnRTZXR0aW5ncyI6eyIkaWQiOiIxNTI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NhbGlicmkiLCJJc0JvbGQiOmZhbHNlLCJJc0l0YWxpYyI6ZmFsc2UsIklzVW5kZXJsaW5lZCI6ZmFsc2UsIlBhcmVudFN0eWxlIjp7IiRyZWYiOiI3MyJ9fSwiQXV0b1NpemUiOjAsIkZvcmVncm91bmQiOnsiJGlkIjoiMTU2IiwiQ29sb3IiOnsiJGlkIjoiMTU3IiwiQSI6MjU1LCJSIjoxOTcsIkciOjE1NSwiQiI6MH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OCIsIkxpbmVDb2xvciI6bnVsbCwiTGluZVdlaWdodCI6MC4wLCJMaW5lVHlwZSI6MCwiUGFyZW50U3R5bGUiOm51bGx9LCJQYXJlbnRTdHlsZSI6eyIkcmVmIjoiNzIifX0sIkRhdGVGb3JtYXQiOnsiJGlkIjoiMTU5IiwiRm9ybWF0U3RyaW5nIjoiTS1kLXl5eXkiLCJTZXBhcmF0b3IiOiItIiwiVXNlSW50ZXJuYXRpb25hbERhdGVGb3JtYXQiOmZhbHNlfSwiSXNWaXNpYmxlIjp0cnVlLCJQYXJlbnRTdHlsZSI6eyIkcmVmIjoiNTMifX0sIlBvc2l0aW9uIjp7IiRpZCI6IjE2MCIsIlJhdGlvIjowLjAsIklzQ3VzdG9tIjpmYWxzZX0sIklkIjoiMDU3ZDMzMzktYzg3OS00NDRlLTk3MjQtYzliYmI2NmQ1ZmEyIiwiVGl0bGUiOiJFbnRlciB5b3VyIG1pbGVzdG9uZSBoZXJlIiwiTm90ZSI6bnVsbCwiSHlwZXJsaW5rIjpudWxsLCJJc0NoYW5nZWQiOmZhbHNlLCJJc05ldyI6ZmFsc2V9LHsiJGlkIjoiMTYxIiwiRGF0ZSI6IjIwMTUtMDQtMjlUMjM6NTk6NTkuOTk5WiIsIlN0eWxlIjp7IiRpZCI6IjE2MiIsIlNoYXBlIjo3LCJDb25uZWN0b3JNYXJnaW4iOnsiJHJlZiI6IjU0In0sIkNvbm5lY3RvclN0eWxlIjp7IiRpZCI6IjE2MyIsIkxpbmVDb2xvciI6eyIkaWQiOiIxNjQiLCIkdHlwZSI6Ik5MUkUuQ29tbW9uLkRvbS5Tb2xpZENvbG9yQnJ1c2gsIE5MUkUuQ29tbW9uIiwiQ29sb3IiOnsiJGlkIjoiMTY1IiwiQSI6MjU1LCJSIjoyNDgsIkciOjE0NywiQiI6Mjl9fSwiTGluZVdlaWdodCI6MS4wLCJMaW5lVHlwZSI6MCwiUGFyZW50U3R5bGUiOnsiJHJlZiI6IjU1In19LCJJc0JlbG93VGltZWJhbmQiOmZhbHNlLCJIaWRlRGF0ZSI6ZmFsc2UsIlNoYXBlU2l6ZSI6MCwiU3BhY2luZyI6Mi4wLCJQYWRkaW5nIjp7IiRyZWYiOiI1OCJ9LCJTaGFwZVN0eWxlIjp7IiRpZCI6IjE2NiIsIk1hcmdpbiI6eyIkcmVmIjoiNjAifSwiUGFkZGluZyI6eyIkcmVmIjoiNjEifSwiQmFja2dyb3VuZCI6eyIkcmVmIjoiMTY0In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AiLCJMaW5lQ29sb3IiOm51bGwsIkxpbmVXZWlnaHQiOjAuMCwiTGluZVR5cGUiOjAsIlBhcmVudFN0eWxlIjpudWxsfSwiUGFyZW50U3R5bGUiOnsiJHJlZiI6IjY1In19LCJEYXRlU3R5bGUiOnsiJGlkIjoiMTcxIiwiRm9udFNldHRpbmdzIjp7IiRpZCI6IjE3MiIsIkZvbnRTaXplIjoxMCwiRm9udE5hbWUiOiJDYWxpYnJpIiwiSXNCb2xkIjpmYWxzZSwiSXNJdGFsaWMiOmZhbHNlLCJJc1VuZGVybGluZWQiOmZhbHNlLCJQYXJlbnRTdHlsZSI6eyIkcmVmIjoiNzMifX0sIkF1dG9TaXplIjowLCJGb3JlZ3JvdW5kIjp7IiRpZCI6IjE3MyIsIkNvbG9yIjp7IiRpZCI6IjE3NC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c1IiwiTGluZUNvbG9yIjpudWxsLCJMaW5lV2VpZ2h0IjowLjAsIkxpbmVUeXBlIjowLCJQYXJlbnRTdHlsZSI6bnVsbH0sIlBhcmVudFN0eWxlIjp7IiRyZWYiOiI3MiJ9fSwiRGF0ZUZvcm1hdCI6eyIkaWQiOiIxNzYiLCJGb3JtYXRTdHJpbmciOiJNLWQteXl5eSIsIlNlcGFyYXRvciI6Ii0iLCJVc2VJbnRlcm5hdGlvbmFsRGF0ZUZvcm1hdCI6ZmFsc2V9LCJJc1Zpc2libGUiOnRydWUsIlBhcmVudFN0eWxlIjp7IiRyZWYiOiI1MyJ9fSwiUG9zaXRpb24iOnsiJGlkIjoiMTc3IiwiUmF0aW8iOjAuMCwiSXNDdXN0b20iOmZhbHNlfSwiSWQiOiIyM2FiZTY0My1kNzY2LTRjMTYtYTg3ZC0wOTkzODc2Y2IzMGEiLCJUaXRsZSI6IkVudGVyIHlvdXIgbWlsZXN0b25lIGhlcmUiLCJOb3RlIjpudWxsLCJIeXBlcmxpbmsiOm51bGwsIklzQ2hhbmdlZCI6ZmFsc2UsIklzTmV3IjpmYWxzZX0seyIkaWQiOiIxNzgiLCJEYXRlIjoiMjAxNS0wNi0xN1QyMzo1OTo1OS45OTlaIiwiU3R5bGUiOnsiJGlkIjoiMTc5IiwiU2hhcGUiOjcsIkNvbm5lY3Rvck1hcmdpbiI6eyIkcmVmIjoiNTQifSwiQ29ubmVjdG9yU3R5bGUiOnsiJGlkIjoiMTgwIiwiTGluZUNvbG9yIjp7IiRpZCI6IjE4MSIsIiR0eXBlIjoiTkxSRS5Db21tb24uRG9tLlNvbGlkQ29sb3JCcnVzaCwgTkxSRS5Db21tb24iLCJDb2xvciI6eyIkaWQiOiIxODIiLCJBIjoyNTUsIlIiOjIwNiwiRyI6MTQxLCJCIjo2Mn19LCJMaW5lV2VpZ2h0IjoxLjAsIkxpbmVUeXBlIjowLCJQYXJlbnRTdHlsZSI6eyIkcmVmIjoiNTUifX0sIklzQmVsb3dUaW1lYmFuZCI6ZmFsc2UsIkhpZGVEYXRlIjpmYWxzZSwiU2hhcGVTaXplIjowLCJTcGFjaW5nIjoyLjAsIlBhZGRpbmciOnsiJHJlZiI6IjU4In0sIlNoYXBlU3R5bGUiOnsiJGlkIjoiMTgzIiwiTWFyZ2luIjp7IiRyZWYiOiI2MCJ9LCJQYWRkaW5nIjp7IiRyZWYiOiI2MSJ9LCJCYWNrZ3JvdW5kIjp7IiRpZCI6IjE4NCIsIkNvbG9yIjp7IiRpZCI6IjE4NSIsIkEiOjI1NSwiUiI6MTU2LCJHIjoxMDYsIkIiOjEwNn19LCJJc1Zpc2libGUiOnRydWUsIldpZHRoIjoxMi4wLCJIZWlnaHQiOjE0LjAsIkJvcmRlclN0eWxlIjp7IiRpZCI6IjE4NiIsIkxpbmVDb2xvciI6eyIkcmVmIjoiNjMifSwiTGluZVdlaWdodCI6MC4wLCJMaW5lVHlwZSI6MCwiUGFyZW50U3R5bGUiOnsiJHJlZiI6IjYyIn19LCJQYXJlbnRTdHlsZSI6eyIkcmVmIjoiNTkifX0sIlRpdGxlU3R5bGUiOnsiJGlkIjoiMTg3IiwiRm9udFNldHRpbmdzIjp7IiRpZCI6IjE4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g5IiwiTGluZUNvbG9yIjpudWxsLCJMaW5lV2VpZ2h0IjowLjAsIkxpbmVUeXBlIjowLCJQYXJlbnRTdHlsZSI6bnVsbH0sIlBhcmVudFN0eWxlIjp7IiRyZWYiOiI2NSJ9fSwiRGF0ZVN0eWxlIjp7IiRpZCI6IjE5MCIsIkZvbnRTZXR0aW5ncyI6eyIkaWQiOiIxOTEiLCJGb250U2l6ZSI6MTAsIkZvbnROYW1lIjoiQ2FsaWJyaSIsIklzQm9sZCI6ZmFsc2UsIklzSXRhbGljIjpmYWxzZSwiSXNVbmRlcmxpbmVkIjpmYWxzZSwiUGFyZW50U3R5bGUiOnsiJHJlZiI6IjczIn19LCJBdXRvU2l6ZSI6MCwiRm9yZWdyb3VuZCI6eyIkaWQiOiIxOTIiLCJDb2xvciI6eyIkaWQiOiIxOTM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QiLCJMaW5lQ29sb3IiOm51bGwsIkxpbmVXZWlnaHQiOjAuMCwiTGluZVR5cGUiOjAsIlBhcmVudFN0eWxlIjpudWxsfSwiUGFyZW50U3R5bGUiOnsiJHJlZiI6IjcyIn19LCJEYXRlRm9ybWF0Ijp7IiRpZCI6IjE5NSIsIkZvcm1hdFN0cmluZyI6Ik0tZC15eXl5IiwiU2VwYXJhdG9yIjoiLSIsIlVzZUludGVybmF0aW9uYWxEYXRlRm9ybWF0IjpmYWxzZX0sIklzVmlzaWJsZSI6dHJ1ZSwiUGFyZW50U3R5bGUiOnsiJHJlZiI6IjUzIn19LCJQb3NpdGlvbiI6eyIkaWQiOiIxOTYiLCJSYXRpbyI6MC4wLCJJc0N1c3RvbSI6ZmFsc2V9LCJJZCI6ImUxYzdjZjg0LWM1ODktNDdlMi05ZDM5LWI4YWU2MGY0NTQ5OCIsIlRpdGxlIjoiRW50ZXIgeW91ciBtaWxlc3RvbmUgaGVyZSIsIk5vdGUiOm51bGwsIkh5cGVybGluayI6bnVsbCwiSXNDaGFuZ2VkIjpmYWxzZSwiSXNOZXciOmZhbHNlfSx7IiRpZCI6IjE5NyIsIkRhdGUiOiIyMDE1LTA4LTA1VDIzOjU5OjU5Ljk5OVoiLCJTdHlsZSI6eyIkaWQiOiIxOTgiLCJTaGFwZSI6MTIsIkNvbm5lY3Rvck1hcmdpbiI6eyIkcmVmIjoiNTQifSwiQ29ubmVjdG9yU3R5bGUiOnsiJGlkIjoiMTk5IiwiTGluZUNvbG9yIjp7IiRpZCI6IjIwMCIsIiR0eXBlIjoiTkxSRS5Db21tb24uRG9tLlNvbGlkQ29sb3JCcnVzaCwgTkxSRS5Db21tb24iLCJDb2xvciI6eyIkaWQiOiIyMDEiLCJBIjoyNTUsIlIiOjIzNiwiRyI6MTEyLCJCIjoyMn19LCJMaW5lV2VpZ2h0IjoxLjAsIkxpbmVUeXBlIjowLCJQYXJlbnRTdHlsZSI6eyIkcmVmIjoiNTUifX0sIklzQmVsb3dUaW1lYmFuZCI6ZmFsc2UsIkhpZGVEYXRlIjpmYWxzZSwiU2hhcGVTaXplIjowLCJTcGFjaW5nIjoyLjAsIlBhZGRpbmciOnsiJHJlZiI6IjU4In0sIlNoYXBlU3R5bGUiOnsiJGlkIjoiMjAyIiwiTWFyZ2luIjp7IiRyZWYiOiI2MCJ9LCJQYWRkaW5nIjp7IiRyZWYiOiI2MSJ9LCJCYWNrZ3JvdW5kIjp7IiRpZCI6IjIwMyIsIkNvbG9yIjp7IiRpZCI6IjIwNCIsIkEiOjI1NSwiUiI6MjM2LCJHIjoxMTIsIkIiOjIyfX0sIklzVmlzaWJsZSI6dHJ1ZSwiV2lkdGgiOjEyLjAsIkhlaWdodCI6MTQuMCwiQm9yZGVyU3R5bGUiOnsiJGlkIjoiMjA1IiwiTGluZUNvbG9yIjp7IiRyZWYiOiI2MyJ9LCJMaW5lV2VpZ2h0IjowLjAsIkxpbmVUeXBlIjowLCJQYXJlbnRTdHlsZSI6eyIkcmVmIjoiNjIifX0sIlBhcmVudFN0eWxlIjp7IiRyZWYiOiI1OSJ9fSwiVGl0bGVTdHlsZSI6eyIkaWQiOiIyMDYiLCJGb250U2V0dGluZ3MiOnsiJGlkIjoiMjA3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giLCJMaW5lQ29sb3IiOm51bGwsIkxpbmVXZWlnaHQiOjAuMCwiTGluZVR5cGUiOjAsIlBhcmVudFN0eWxlIjpudWxsfSwiUGFyZW50U3R5bGUiOnsiJHJlZiI6IjY1In19LCJEYXRlU3R5bGUiOnsiJGlkIjoiMjA5IiwiRm9udFNldHRpbmdzIjp7IiRpZCI6IjIxMCIsIkZvbnRTaXplIjoxMCwiRm9udE5hbWUiOiJDYWxpYnJpIiwiSXNCb2xkIjpmYWxzZSwiSXNJdGFsaWMiOmZhbHNlLCJJc1VuZGVybGluZWQiOmZhbHNlLCJQYXJlbnRTdHlsZSI6eyIkcmVmIjoiNzMifX0sIkF1dG9TaXplIjowLCJGb3JlZ3JvdW5kIjp7IiRpZCI6IjIxMSIsIkNvbG9yIjp7IiRpZCI6IjIxMi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zIiwiTGluZUNvbG9yIjpudWxsLCJMaW5lV2VpZ2h0IjowLjAsIkxpbmVUeXBlIjowLCJQYXJlbnRTdHlsZSI6bnVsbH0sIlBhcmVudFN0eWxlIjp7IiRyZWYiOiI3MiJ9fSwiRGF0ZUZvcm1hdCI6eyIkaWQiOiIyMTQiLCJGb3JtYXRTdHJpbmciOiJNLWQteXl5eSIsIlNlcGFyYXRvciI6Ii0iLCJVc2VJbnRlcm5hdGlvbmFsRGF0ZUZvcm1hdCI6ZmFsc2V9LCJJc1Zpc2libGUiOnRydWUsIlBhcmVudFN0eWxlIjp7IiRyZWYiOiI1MyJ9fSwiUG9zaXRpb24iOnsiJGlkIjoiMjE1IiwiUmF0aW8iOjAuMCwiSXNDdXN0b20iOmZhbHNlfSwiSWQiOiJjY2ViYTgxZS0wMjY2LTQ1YWUtOWRlNS1jNjNhZTRhZDQ3NzgiLCJUaXRsZSI6IkVudGVyIHlvdXIgbWlsZXN0b25lIGhlcmUiLCJOb3RlIjpudWxsLCJIeXBlcmxpbmsiOm51bGwsIklzQ2hhbmdlZCI6ZmFsc2UsIklzTmV3IjpmYWxzZX0seyIkaWQiOiIyMTYiLCJEYXRlIjoiMjAxNS0xMC0yM1QyMzo1OTo1OS45OTlaIiwiU3R5bGUiOnsiJGlkIjoiMjE3IiwiU2hhcGUiOjYsIkNvbm5lY3Rvck1hcmdpbiI6eyIkcmVmIjoiNTQifSwiQ29ubmVjdG9yU3R5bGUiOnsiJGlkIjoiMjE4IiwiTGluZUNvbG9yIjp7IiRpZCI6IjIxOSIsIiR0eXBlIjoiTkxSRS5Db21tb24uRG9tLlNvbGlkQ29sb3JCcnVzaCwgTkxSRS5Db21tb24iLCJDb2xvciI6eyIkaWQiOiIyMjAiLCJBIjoyNTUsIlIiOjIzMCwiRyI6NzIsIkIiOjM1fX0sIkxpbmVXZWlnaHQiOjEuMCwiTGluZVR5cGUiOjAsIlBhcmVudFN0eWxlIjp7IiRyZWYiOiI1NSJ9fSwiSXNCZWxvd1RpbWViYW5kIjpmYWxzZSwiSGlkZURhdGUiOmZhbHNlLCJTaGFwZVNpemUiOjAsIlNwYWNpbmciOjIuMCwiUGFkZGluZyI6eyIkcmVmIjoiNTgifSwiU2hhcGVTdHlsZSI6eyIkaWQiOiIyMjEiLCJNYXJnaW4iOnsiJHJlZiI6IjYwIn0sIlBhZGRpbmciOnsiJHJlZiI6IjYxIn0sIkJhY2tncm91bmQiOnsiJGlkIjoiMjIyIiwiQ29sb3IiOnsiJGlkIjoiMjIzIiwiQSI6MjU1LCJSIjoyMzAsIkciOjcyLCJCIjozNX19LCJJc1Zpc2libGUiOnRydWUsIldpZHRoIjoxMi4wLCJIZWlnaHQiOjE0LjAsIkJvcmRlclN0eWxlIjp7IiRpZCI6IjIyNCIsIkxpbmVDb2xvciI6eyIkcmVmIjoiNjMifSwiTGluZVdlaWdodCI6MC4wLCJMaW5lVHlwZSI6MCwiUGFyZW50U3R5bGUiOnsiJHJlZiI6IjYyIn19LCJQYXJlbnRTdHlsZSI6eyIkcmVmIjoiNTkifX0sIlRpdGxlU3R5bGUiOnsiJGlkIjoiMjI1IiwiRm9udFNldHRpbmdzIjp7IiRpZCI6IjIyNi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3IiwiTGluZUNvbG9yIjpudWxsLCJMaW5lV2VpZ2h0IjowLjAsIkxpbmVUeXBlIjowLCJQYXJlbnRTdHlsZSI6bnVsbH0sIlBhcmVudFN0eWxlIjp7IiRyZWYiOiI2NSJ9fSwiRGF0ZVN0eWxlIjp7IiRpZCI6IjIyOCIsIkZvbnRTZXR0aW5ncyI6eyIkaWQiOiIyMjkiLCJGb250U2l6ZSI6MTAsIkZvbnROYW1lIjoiQ2FsaWJyaSIsIklzQm9sZCI6ZmFsc2UsIklzSXRhbGljIjpmYWxzZSwiSXNVbmRlcmxpbmVkIjpmYWxzZSwiUGFyZW50U3R5bGUiOnsiJHJlZiI6IjczIn19LCJBdXRvU2l6ZSI6MCwiRm9yZWdyb3VuZCI6eyIkaWQiOiIyMzAiLCJDb2xvciI6eyIkaWQiOiIyMzEiLCJBIjoyNTUsIlIiOjIzMCwiRyI6NzIsIkIiOjM1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MyIiwiTGluZUNvbG9yIjpudWxsLCJMaW5lV2VpZ2h0IjowLjAsIkxpbmVUeXBlIjowLCJQYXJlbnRTdHlsZSI6bnVsbH0sIlBhcmVudFN0eWxlIjp7IiRyZWYiOiI3MiJ9fSwiRGF0ZUZvcm1hdCI6eyIkaWQiOiIyMzMiLCJGb3JtYXRTdHJpbmciOiJNLWQteXl5eSIsIlNlcGFyYXRvciI6Ii0iLCJVc2VJbnRlcm5hdGlvbmFsRGF0ZUZvcm1hdCI6ZmFsc2V9LCJJc1Zpc2libGUiOnRydWUsIlBhcmVudFN0eWxlIjp7IiRyZWYiOiI1MyJ9fSwiUG9zaXRpb24iOnsiJGlkIjoiMjM0IiwiUmF0aW8iOjAuMCwiSXNDdXN0b20iOmZhbHNlfSwiSWQiOiJlYzVlNjhkMi00NjFlLTQ0YjEtYTY3YS0yZmFlNWRjYmFhMGYiLCJUaXRsZSI6IkVudGVyIHlvdXIgbWlsZXN0b25lIGhlcmUiLCJOb3RlIjpudWxsLCJIeXBlcmxpbmsiOm51bGwsIklzQ2hhbmdlZCI6ZmFsc2UsIklzTmV3IjpmYWxzZX0seyIkaWQiOiIyMzUiLCJEYXRlIjoiMjAxNS0xMS0xMVQyMzo1OTo1OS45OTlaIiwiU3R5bGUiOnsiJGlkIjoiMjM2IiwiU2hhcGUiOjYsIkNvbm5lY3Rvck1hcmdpbiI6eyIkcmVmIjoiNTQifSwiQ29ubmVjdG9yU3R5bGUiOnsiJGlkIjoiMjM3IiwiTGluZUNvbG9yIjp7IiRpZCI6IjIzOCIsIiR0eXBlIjoiTkxSRS5Db21tb24uRG9tLlNvbGlkQ29sb3JCcnVzaCwgTkxSRS5Db21tb24iLCJDb2xvciI6eyIkaWQiOiIyMzkiLCJBIjoyNTUsIlIiOjE1NiwiRyI6MTA2LCJCIjoxMDZ9fSwiTGluZVdlaWdodCI6MS4wLCJMaW5lVHlwZSI6MCwiUGFyZW50U3R5bGUiOnsiJHJlZiI6IjU1In19LCJJc0JlbG93VGltZWJhbmQiOmZhbHNlLCJIaWRlRGF0ZSI6ZmFsc2UsIlNoYXBlU2l6ZSI6MCwiU3BhY2luZyI6Mi4wLCJQYWRkaW5nIjp7IiRyZWYiOiI1OCJ9LCJTaGFwZVN0eWxlIjp7IiRpZCI6IjI0MCIsIk1hcmdpbiI6eyIkcmVmIjoiNjAifSwiUGFkZGluZyI6eyIkcmVmIjoiNjEifSwiQmFja2dyb3VuZCI6eyIkaWQiOiIyNDEiLCJDb2xvciI6eyIkaWQiOiIyNDIiLCJBIjoyNTUsIlIiOjE1NiwiRyI6MTA2LCJCIjoxMDZ9fSwiSXNWaXNpYmxlIjp0cnVlLCJXaWR0aCI6MTIuMCwiSGVpZ2h0IjoxNC4wLCJCb3JkZXJTdHlsZSI6eyIkaWQiOiIyNDMiLCJMaW5lQ29sb3IiOnsiJHJlZiI6IjYzIn0sIkxpbmVXZWlnaHQiOjAuMCwiTGluZVR5cGUiOjAsIlBhcmVudFN0eWxlIjp7IiRyZWYiOiI2MiJ9fSwiUGFyZW50U3R5bGUiOnsiJHJlZiI6IjU5In19LCJUaXRsZVN0eWxlIjp7IiRpZCI6IjI0NCIsIkZvbnRTZXR0aW5ncyI6eyIkaWQiOiIyNDU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0NiIsIkxpbmVDb2xvciI6bnVsbCwiTGluZVdlaWdodCI6MC4wLCJMaW5lVHlwZSI6MCwiUGFyZW50U3R5bGUiOm51bGx9LCJQYXJlbnRTdHlsZSI6eyIkcmVmIjoiNjUifX0sIkRhdGVTdHlsZSI6eyIkaWQiOiIyNDciLCJGb250U2V0dGluZ3MiOnsiJGlkIjoiMjQ4IiwiRm9udFNpemUiOjEwLCJGb250TmFtZSI6IkNhbGlicmkiLCJJc0JvbGQiOmZhbHNlLCJJc0l0YWxpYyI6ZmFsc2UsIklzVW5kZXJsaW5lZCI6ZmFsc2UsIlBhcmVudFN0eWxlIjp7IiRyZWYiOiI3MyJ9fSwiQXV0b1NpemUiOjAsIkZvcmVncm91bmQiOnsiJGlkIjoiMjQ5IiwiQ29sb3IiOnsiJGlkIjoiMjUwIiwiQSI6MjU1LCJSIjoxNTYsIkciOjEwNi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UxIiwiTGluZUNvbG9yIjpudWxsLCJMaW5lV2VpZ2h0IjowLjAsIkxpbmVUeXBlIjowLCJQYXJlbnRTdHlsZSI6bnVsbH0sIlBhcmVudFN0eWxlIjp7IiRyZWYiOiI3MiJ9fSwiRGF0ZUZvcm1hdCI6eyIkaWQiOiIyNTIiLCJGb3JtYXRTdHJpbmciOiJNLWQteXl5eSIsIlNlcGFyYXRvciI6Ii0iLCJVc2VJbnRlcm5hdGlvbmFsRGF0ZUZvcm1hdCI6ZmFsc2V9LCJJc1Zpc2libGUiOnRydWUsIlBhcmVudFN0eWxlIjp7IiRyZWYiOiI1MyJ9fSwiUG9zaXRpb24iOnsiJGlkIjoiMjUzIiwiUmF0aW8iOjAuMCwiSXNDdXN0b20iOmZhbHNlfSwiSWQiOiJhNmVjNGY0Ny03Yzc2LTRlZTQtYThjMC01MWMwNzc1YTg2YjAiLCJUaXRsZSI6IkVudGVyIHlvdXIgbWlsZXN0b25lIGhlcmUiLCJOb3RlIjpudWxsLCJIeXBlcmxpbmsiOm51bGwsIklzQ2hhbmdlZCI6ZmFsc2UsIklzTmV3IjpmYWxzZX0seyIkaWQiOiIyNTQiLCJEYXRlIjoiMjAxNS0xMi0wMVQyMzo1OTo1OS45OTlaIiwiU3R5bGUiOnsiJGlkIjoiMjU1IiwiU2hhcGUiOjYsIkNvbm5lY3Rvck1hcmdpbiI6eyIkcmVmIjoiNTQifSwiQ29ubmVjdG9yU3R5bGUiOnsiJGlkIjoiMjU2IiwiTGluZUNvbG9yIjp7IiRpZCI6IjI1NyIsIiR0eXBlIjoiTkxSRS5Db21tb24uRG9tLlNvbGlkQ29sb3JCcnVzaCwgTkxSRS5Db21tb24iLCJDb2xvciI6eyIkaWQiOiIyNTgiLCJBIjoyNTUsIlIiOjU3LCJHIjo0OCwiQiI6NDJ9fSwiTGluZVdlaWdodCI6MS4wLCJMaW5lVHlwZSI6MCwiUGFyZW50U3R5bGUiOnsiJHJlZiI6IjU1In19LCJJc0JlbG93VGltZWJhbmQiOmZhbHNlLCJIaWRlRGF0ZSI6ZmFsc2UsIlNoYXBlU2l6ZSI6MCwiU3BhY2luZyI6Mi4wLCJQYWRkaW5nIjp7IiRyZWYiOiI1OCJ9LCJTaGFwZVN0eWxlIjp7IiRpZCI6IjI1OSIsIk1hcmdpbiI6eyIkcmVmIjoiNjAifSwiUGFkZGluZyI6eyIkcmVmIjoiNjEifSwiQmFja2dyb3VuZCI6eyIkaWQiOiIyNjAiLCJDb2xvciI6eyIkaWQiOiIyNjEiLCJBIjoyNTUsIlIiOjU3LCJHIjo0OCwiQiI6NDJ9fSwiSXNWaXNpYmxlIjp0cnVlLCJXaWR0aCI6MTIuMCwiSGVpZ2h0IjoxNC4wLCJCb3JkZXJTdHlsZSI6eyIkaWQiOiIyNjIiLCJMaW5lQ29sb3IiOnsiJHJlZiI6IjYzIn0sIkxpbmVXZWlnaHQiOjAuMCwiTGluZVR5cGUiOjAsIlBhcmVudFN0eWxlIjp7IiRyZWYiOiI2MiJ9fSwiUGFyZW50U3R5bGUiOnsiJHJlZiI6IjU5In19LCJUaXRsZVN0eWxlIjp7IiRpZCI6IjI2MyIsIkZvbnRTZXR0aW5ncyI6eyIkaWQiOiIyNj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2NSIsIkxpbmVDb2xvciI6bnVsbCwiTGluZVdlaWdodCI6MC4wLCJMaW5lVHlwZSI6MCwiUGFyZW50U3R5bGUiOm51bGx9LCJQYXJlbnRTdHlsZSI6eyIkcmVmIjoiNjUifX0sIkRhdGVTdHlsZSI6eyIkaWQiOiIyNjYiLCJGb250U2V0dGluZ3MiOnsiJGlkIjoiMjY3IiwiRm9udFNpemUiOjEwLCJGb250TmFtZSI6IkNhbGlicmkiLCJJc0JvbGQiOmZhbHNlLCJJc0l0YWxpYyI6ZmFsc2UsIklzVW5kZXJsaW5lZCI6ZmFsc2UsIlBhcmVudFN0eWxlIjp7IiRyZWYiOiI3MyJ9fSwiQXV0b1NpemUiOjAsIkZvcmVncm91bmQiOnsiJGlkIjoiMjY4IiwiQ29sb3IiOnsiJGlkIjoiMjY5IiwiQSI6MjU1LCJSIjo1NywiRyI6NDgsIkIiOjQ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cwIiwiTGluZUNvbG9yIjpudWxsLCJMaW5lV2VpZ2h0IjowLjAsIkxpbmVUeXBlIjowLCJQYXJlbnRTdHlsZSI6bnVsbH0sIlBhcmVudFN0eWxlIjp7IiRyZWYiOiI3MiJ9fSwiRGF0ZUZvcm1hdCI6eyIkaWQiOiIyNzEiLCJGb3JtYXRTdHJpbmciOiJNLWQteXl5eSIsIlNlcGFyYXRvciI6Ii0iLCJVc2VJbnRlcm5hdGlvbmFsRGF0ZUZvcm1hdCI6ZmFsc2V9LCJJc1Zpc2libGUiOnRydWUsIlBhcmVudFN0eWxlIjp7IiRyZWYiOiI1MyJ9fSwiUG9zaXRpb24iOnsiJGlkIjoiMjcyIiwiUmF0aW8iOjAuMCwiSXNDdXN0b20iOmZhbHNlfSwiSWQiOiJmYzMyZGUyOC01NWRjLTQyN2QtYTdmMC1lMjk4ZjlmMDQyOWEiLCJUaXRsZSI6IkVudGVyIHlvdXIgbWlsZXN0b25lIGhlcmUiLCJOb3RlIjpudWxsLCJIeXBlcmxpbmsiOm51bGwsIklzQ2hhbmdlZCI6ZmFsc2UsIklzTmV3IjpmYWxzZX0seyIkaWQiOiIyNzMiLCJEYXRlIjoiMjAxNi0wMi0xN1QyMzo1OTo1OS45OTlaIiwiU3R5bGUiOnsiJGlkIjoiMjc0IiwiU2hhcGUiOjcsIkNvbm5lY3Rvck1hcmdpbiI6eyIkcmVmIjoiNTQifSwiQ29ubmVjdG9yU3R5bGUiOnsiJGlkIjoiMjc1IiwiTGluZUNvbG9yIjp7IiRpZCI6IjI3NiIsIiR0eXBlIjoiTkxSRS5Db21tb24uRG9tLlNvbGlkQ29sb3JCcnVzaCwgTkxSRS5Db21tb24iLCJDb2xvciI6eyIkaWQiOiIyNzciLCJBIjoyNTUsIlIiOjI1NSwiRyI6MjAyLCJCIjo4fX0sIkxpbmVXZWlnaHQiOjEuMCwiTGluZVR5cGUiOjAsIlBhcmVudFN0eWxlIjp7IiRyZWYiOiI1NSJ9fSwiSXNCZWxvd1RpbWViYW5kIjpmYWxzZSwiSGlkZURhdGUiOmZhbHNlLCJTaGFwZVNpemUiOjAsIlNwYWNpbmciOjIuMCwiUGFkZGluZyI6eyIkcmVmIjoiNTgifSwiU2hhcGVTdHlsZSI6eyIkaWQiOiIyNzgiLCJNYXJnaW4iOnsiJHJlZiI6IjYwIn0sIlBhZGRpbmciOnsiJHJlZiI6IjYxIn0sIkJhY2tncm91bmQiOnsiJHJlZiI6IjI3NiJ9LCJJc1Zpc2libGUiOnRydWUsIldpZHRoIjoxMi4wLCJIZWlnaHQiOjE0LjAsIkJvcmRlclN0eWxlIjp7IiRpZCI6IjI3OSIsIkxpbmVDb2xvciI6eyIkcmVmIjoiNjMifSwiTGluZVdlaWdodCI6MC4wLCJMaW5lVHlwZSI6MCwiUGFyZW50U3R5bGUiOnsiJHJlZiI6IjYyIn19LCJQYXJlbnRTdHlsZSI6eyIkcmVmIjoiNTkifX0sIlRpdGxlU3R5bGUiOnsiJGlkIjoiMjgwIiwiRm9udFNldHRpbmdzIjp7IiRpZCI6IjI4M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gyIiwiTGluZUNvbG9yIjpudWxsLCJMaW5lV2VpZ2h0IjowLjAsIkxpbmVUeXBlIjowLCJQYXJlbnRTdHlsZSI6bnVsbH0sIlBhcmVudFN0eWxlIjp7IiRyZWYiOiI2NSJ9fSwiRGF0ZVN0eWxlIjp7IiRpZCI6IjI4MyIsIkZvbnRTZXR0aW5ncyI6eyIkaWQiOiIyODQiLCJGb250U2l6ZSI6MTAsIkZvbnROYW1lIjoiQ2FsaWJyaSIsIklzQm9sZCI6ZmFsc2UsIklzSXRhbGljIjpmYWxzZSwiSXNVbmRlcmxpbmVkIjpmYWxzZSwiUGFyZW50U3R5bGUiOnsiJHJlZiI6IjczIn19LCJBdXRvU2l6ZSI6MCwiRm9yZWdyb3VuZCI6eyIkaWQiOiIyODUiLCJDb2xvciI6eyIkaWQiOiIyODYiLCJBIjoyNTUsIlIiOjE5NywiRyI6MTU1LCJCIjow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g3IiwiTGluZUNvbG9yIjpudWxsLCJMaW5lV2VpZ2h0IjowLjAsIkxpbmVUeXBlIjowLCJQYXJlbnRTdHlsZSI6bnVsbH0sIlBhcmVudFN0eWxlIjp7IiRyZWYiOiI3MiJ9fSwiRGF0ZUZvcm1hdCI6eyIkaWQiOiIyODgiLCJGb3JtYXRTdHJpbmciOiJNLWQteXl5eSIsIlNlcGFyYXRvciI6Ii0iLCJVc2VJbnRlcm5hdGlvbmFsRGF0ZUZvcm1hdCI6ZmFsc2V9LCJJc1Zpc2libGUiOnRydWUsIlBhcmVudFN0eWxlIjp7IiRyZWYiOiI1MyJ9fSwiUG9zaXRpb24iOnsiJGlkIjoiMjg5IiwiUmF0aW8iOjAuMCwiSXNDdXN0b20iOmZhbHNlfSwiSWQiOiIwNDI4ZWIzMS01NmQ4LTQ2NDItOTNmMi04YjhiZjkwNzIxZGMiLCJUaXRsZSI6IkVudGVyIHlvdXIgbWlsZXN0b25lIGhlcmUiLCJOb3RlIjpudWxsLCJIeXBlcmxpbmsiOm51bGwsIklzQ2hhbmdlZCI6ZmFsc2UsIklzTmV3IjpmYWxzZX0seyIkaWQiOiIyOTAiLCJEYXRlIjoiMjAxNi0wNC0wN1QyMzo1OTo1OS45OTlaIiwiU3R5bGUiOnsiJGlkIjoiMjkxIiwiU2hhcGUiOjcsIkNvbm5lY3Rvck1hcmdpbiI6eyIkcmVmIjoiNTQifSwiQ29ubmVjdG9yU3R5bGUiOnsiJGlkIjoiMjkyIiwiTGluZUNvbG9yIjp7IiRpZCI6IjI5MyIsIiR0eXBlIjoiTkxSRS5Db21tb24uRG9tLlNvbGlkQ29sb3JCcnVzaCwgTkxSRS5Db21tb24iLCJDb2xvciI6eyIkaWQiOiIyOTQiLCJBIjoyNTUsIlIiOjI0OCwiRyI6MTQ3LCJCIjoyOX19LCJMaW5lV2VpZ2h0IjoxLjAsIkxpbmVUeXBlIjowLCJQYXJlbnRTdHlsZSI6eyIkcmVmIjoiNTUifX0sIklzQmVsb3dUaW1lYmFuZCI6ZmFsc2UsIkhpZGVEYXRlIjpmYWxzZSwiU2hhcGVTaXplIjowLCJTcGFjaW5nIjoyLjAsIlBhZGRpbmciOnsiJHJlZiI6IjU4In0sIlNoYXBlU3R5bGUiOnsiJGlkIjoiMjk1IiwiTWFyZ2luIjp7IiRyZWYiOiI2MCJ9LCJQYWRkaW5nIjp7IiRyZWYiOiI2MSJ9LCJCYWNrZ3JvdW5kIjp7IiRyZWYiOiIyOTMifSwiSXNWaXNpYmxlIjp0cnVlLCJXaWR0aCI6MTIuMCwiSGVpZ2h0IjoxNC4wLCJCb3JkZXJTdHlsZSI6eyIkaWQiOiIyOTYiLCJMaW5lQ29sb3IiOnsiJHJlZiI6IjYzIn0sIkxpbmVXZWlnaHQiOjAuMCwiTGluZVR5cGUiOjAsIlBhcmVudFN0eWxlIjp7IiRyZWYiOiI2MiJ9fSwiUGFyZW50U3R5bGUiOnsiJHJlZiI6IjU5In19LCJUaXRsZVN0eWxlIjp7IiRpZCI6IjI5NyIsIkZvbnRTZXR0aW5ncyI6eyIkaWQiOiIyOTgiLCJGb250U2l6ZSI6MTEsIkZvbnROYW1lIjoiQ2FsaWJyaSIsIklzQm9sZCI6dHJ1ZSwiSXNJdGFsaWMiOmZhbHNlLCJJc1VuZGVybGluZWQiOmZhbHNlLCJQYXJlbnRTdHlsZSI6eyIkcmVmIjoiNjYifX0sIkF1dG9TaXplIjoyLCJGb3JlZ3JvdW5kIjp7IiRyZWYiOiI2NyJ9LCJNYXhXaWR0aCI6NzguMDAxNjU1NTc4NjEzMjgx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TkiLCJMaW5lQ29sb3IiOm51bGwsIkxpbmVXZWlnaHQiOjAuMCwiTGluZVR5cGUiOjAsIlBhcmVudFN0eWxlIjpudWxsfSwiUGFyZW50U3R5bGUiOnsiJHJlZiI6IjY1In19LCJEYXRlU3R5bGUiOnsiJGlkIjoiMzAwIiwiRm9udFNldHRpbmdzIjp7IiRpZCI6IjMwMSIsIkZvbnRTaXplIjoxMCwiRm9udE5hbWUiOiJDYWxpYnJpIiwiSXNCb2xkIjpmYWxzZSwiSXNJdGFsaWMiOmZhbHNlLCJJc1VuZGVybGluZWQiOmZhbHNlLCJQYXJlbnRTdHlsZSI6eyIkcmVmIjoiNzMifX0sIkF1dG9TaXplIjowLCJGb3JlZ3JvdW5kIjp7IiRpZCI6IjMwMiIsIkNvbG9yIjp7IiRpZCI6IjMwMy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A0IiwiTGluZUNvbG9yIjpudWxsLCJMaW5lV2VpZ2h0IjowLjAsIkxpbmVUeXBlIjowLCJQYXJlbnRTdHlsZSI6bnVsbH0sIlBhcmVudFN0eWxlIjp7IiRyZWYiOiI3MiJ9fSwiRGF0ZUZvcm1hdCI6eyIkaWQiOiIzMDUiLCJGb3JtYXRTdHJpbmciOiJNLWQteXl5eSIsIlNlcGFyYXRvciI6Ii0iLCJVc2VJbnRlcm5hdGlvbmFsRGF0ZUZvcm1hdCI6ZmFsc2V9LCJJc1Zpc2libGUiOnRydWUsIlBhcmVudFN0eWxlIjp7IiRyZWYiOiI1MyJ9fSwiUG9zaXRpb24iOnsiJGlkIjoiMzA2IiwiUmF0aW8iOjAuMjIzOTExNDgzMTk5NTA4MSwiSXNDdXN0b20iOnRydWV9LCJJZCI6IjEwMjNmOWNmLThlNzItNGRlNS04YWJkLTY2MDA5MGZmZGE5OCIsIlRpdGxlIjoiRW50ZXIgeW91ciBtaWxlc3RvbmUgaGVyZSIsIk5vdGUiOm51bGwsIkh5cGVybGluayI6bnVsbCwiSXNDaGFuZ2VkIjpmYWxzZSwiSXNOZXciOmZhbHNlfSx7IiRpZCI6IjMwNyIsIkRhdGUiOiIyMDE2LTA1LTI2VDIzOjU5OjU5Ljk5OVoiLCJTdHlsZSI6eyIkaWQiOiIzMDgiLCJTaGFwZSI6NywiQ29ubmVjdG9yTWFyZ2luIjp7IiRyZWYiOiI1NCJ9LCJDb25uZWN0b3JTdHlsZSI6eyIkaWQiOiIzMDkiLCJMaW5lQ29sb3IiOnsiJGlkIjoiMzEwIiwiJHR5cGUiOiJOTFJFLkNvbW1vbi5Eb20uU29saWRDb2xvckJydXNoLCBOTFJFLkNvbW1vbiIsIkNvbG9yIjp7IiRpZCI6IjMxMSIsIkEiOjI1NSwiUiI6MTU2LCJHIjoxMDYsIkIiOjEwNn19LCJMaW5lV2VpZ2h0IjoxLjAsIkxpbmVUeXBlIjowLCJQYXJlbnRTdHlsZSI6eyIkcmVmIjoiNTUifX0sIklzQmVsb3dUaW1lYmFuZCI6ZmFsc2UsIkhpZGVEYXRlIjpmYWxzZSwiU2hhcGVTaXplIjowLCJTcGFjaW5nIjoyLjAsIlBhZGRpbmciOnsiJHJlZiI6IjU4In0sIlNoYXBlU3R5bGUiOnsiJGlkIjoiMzEyIiwiTWFyZ2luIjp7IiRyZWYiOiI2MCJ9LCJQYWRkaW5nIjp7IiRyZWYiOiI2MSJ9LCJCYWNrZ3JvdW5kIjp7IiRpZCI6IjMxMyIsIkNvbG9yIjp7IiRpZCI6IjMxNCIsIkEiOjI1NSwiUiI6MTU2LCJHIjoxMDYsIkIiOjEwNn19LCJJc1Zpc2libGUiOnRydWUsIldpZHRoIjoxMi4wLCJIZWlnaHQiOjE0LjAsIkJvcmRlclN0eWxlIjp7IiRpZCI6IjMxNSIsIkxpbmVDb2xvciI6eyIkcmVmIjoiNjMifSwiTGluZVdlaWdodCI6MC4wLCJMaW5lVHlwZSI6MCwiUGFyZW50U3R5bGUiOnsiJHJlZiI6IjYyIn19LCJQYXJlbnRTdHlsZSI6eyIkcmVmIjoiNTkifX0sIlRpdGxlU3R5bGUiOnsiJGlkIjoiMzE2IiwiRm9udFNldHRpbmdzIjp7IiRpZCI6IjMxN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E4IiwiTGluZUNvbG9yIjpudWxsLCJMaW5lV2VpZ2h0IjowLjAsIkxpbmVUeXBlIjowLCJQYXJlbnRTdHlsZSI6bnVsbH0sIlBhcmVudFN0eWxlIjp7IiRyZWYiOiI2NSJ9fSwiRGF0ZVN0eWxlIjp7IiRpZCI6IjMxOSIsIkZvbnRTZXR0aW5ncyI6eyIkaWQiOiIzMjAiLCJGb250U2l6ZSI6MTAsIkZvbnROYW1lIjoiQ2FsaWJyaSIsIklzQm9sZCI6ZmFsc2UsIklzSXRhbGljIjpmYWxzZSwiSXNVbmRlcmxpbmVkIjpmYWxzZSwiUGFyZW50U3R5bGUiOnsiJHJlZiI6IjczIn19LCJBdXRvU2l6ZSI6MCwiRm9yZWdyb3VuZCI6eyIkaWQiOiIzMjEiLCJDb2xvciI6eyIkaWQiOiIzMjI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MjMiLCJMaW5lQ29sb3IiOm51bGwsIkxpbmVXZWlnaHQiOjAuMCwiTGluZVR5cGUiOjAsIlBhcmVudFN0eWxlIjpudWxsfSwiUGFyZW50U3R5bGUiOnsiJHJlZiI6IjcyIn19LCJEYXRlRm9ybWF0Ijp7IiRpZCI6IjMyNCIsIkZvcm1hdFN0cmluZyI6Ik0tZC15eXl5IiwiU2VwYXJhdG9yIjoiLSIsIlVzZUludGVybmF0aW9uYWxEYXRlRm9ybWF0IjpmYWxzZX0sIklzVmlzaWJsZSI6dHJ1ZSwiUGFyZW50U3R5bGUiOnsiJHJlZiI6IjUzIn19LCJQb3NpdGlvbiI6eyIkaWQiOiIzMjUiLCJSYXRpbyI6MC4wLCJJc0N1c3RvbSI6ZmFsc2V9LCJJZCI6ImUyODRjOGMzLWY0YTMtNDQ0NC05YjdiLTlkYmZhZWYwZmRhOCIsIlRpdGxlIjoiRW50ZXIgeW91ciBtaWxlc3RvbmUgaGVyZSIsIk5vdGUiOm51bGwsIkh5cGVybGluayI6bnVsbCwiSXNDaGFuZ2VkIjpmYWxzZSwiSXNOZXciOmZhbHNlfSx7IiRpZCI6IjMyNiIsIkRhdGUiOiIyMDE2LTA3LTE0VDIzOjU5OjU5Ljk5OVoiLCJTdHlsZSI6eyIkaWQiOiIzMjciLCJTaGFwZSI6NywiQ29ubmVjdG9yTWFyZ2luIjp7IiRyZWYiOiI1NCJ9LCJDb25uZWN0b3JTdHlsZSI6eyIkaWQiOiIzMjgiLCJMaW5lQ29sb3IiOnsiJGlkIjoiMzI5IiwiJHR5cGUiOiJOTFJFLkNvbW1vbi5Eb20uU29saWRDb2xvckJydXNoLCBOTFJFLkNvbW1vbiIsIkNvbG9yIjp7IiRpZCI6IjMzMCIsIkEiOjI1NSwiUiI6MjM2LCJHIjoxMTIsIkIiOjIyfX0sIkxpbmVXZWlnaHQiOjEuMCwiTGluZVR5cGUiOjAsIlBhcmVudFN0eWxlIjp7IiRyZWYiOiI1NSJ9fSwiSXNCZWxvd1RpbWViYW5kIjpmYWxzZSwiSGlkZURhdGUiOmZhbHNlLCJTaGFwZVNpemUiOjAsIlNwYWNpbmciOjIuMCwiUGFkZGluZyI6eyIkcmVmIjoiNTgifSwiU2hhcGVTdHlsZSI6eyIkaWQiOiIzMzEiLCJNYXJnaW4iOnsiJHJlZiI6IjYwIn0sIlBhZGRpbmciOnsiJHJlZiI6IjYxIn0sIkJhY2tncm91bmQiOnsiJHJlZiI6IjMyOSJ9LCJJc1Zpc2libGUiOnRydWUsIldpZHRoIjoxMi4wLCJIZWlnaHQiOjE0LjAsIkJvcmRlclN0eWxlIjp7IiRpZCI6IjMzMiIsIkxpbmVDb2xvciI6eyIkcmVmIjoiNjMifSwiTGluZVdlaWdodCI6MC4wLCJMaW5lVHlwZSI6MCwiUGFyZW50U3R5bGUiOnsiJHJlZiI6IjYyIn19LCJQYXJlbnRTdHlsZSI6eyIkcmVmIjoiNTkifX0sIlRpdGxlU3R5bGUiOnsiJGlkIjoiMzMzIiwiRm9udFNldHRpbmdzIjp7IiRpZCI6IjMzNCIsIkZvbnRTaXplIjoxMSwiRm9udE5hbWUiOiJDYWxpYnJpIiwiSXNCb2xkIjp0cnVlLCJJc0l0YWxpYyI6ZmFsc2UsIklzVW5kZXJsaW5lZCI6ZmFsc2UsIlBhcmVudFN0eWxlIjp7IiRyZWYiOiI2NiJ9fSwiQXV0b1NpemUiOjIsIkZvcmVncm91bmQiOnsiJHJlZiI6IjY3In0sIk1heFdpZHRoIjo4OS41NzkzNjg1OTEzMDg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MzUiLCJMaW5lQ29sb3IiOm51bGwsIkxpbmVXZWlnaHQiOjAuMCwiTGluZVR5cGUiOjAsIlBhcmVudFN0eWxlIjpudWxsfSwiUGFyZW50U3R5bGUiOnsiJHJlZiI6IjY1In19LCJEYXRlU3R5bGUiOnsiJGlkIjoiMzM2IiwiRm9udFNldHRpbmdzIjp7IiRpZCI6IjMzNyIsIkZvbnRTaXplIjoxMCwiRm9udE5hbWUiOiJDYWxpYnJpIiwiSXNCb2xkIjpmYWxzZSwiSXNJdGFsaWMiOmZhbHNlLCJJc1VuZGVybGluZWQiOmZhbHNlLCJQYXJlbnRTdHlsZSI6eyIkcmVmIjoiNzMifX0sIkF1dG9TaXplIjowLCJGb3JlZ3JvdW5kIjp7IiRpZCI6IjMzOCIsIkNvbG9yIjp7IiRpZCI6IjMzOSIsIkEiOjI1NSwiUiI6MjM2LCJHIjoxMTIsIkIiOjI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QwIiwiTGluZUNvbG9yIjpudWxsLCJMaW5lV2VpZ2h0IjowLjAsIkxpbmVUeXBlIjowLCJQYXJlbnRTdHlsZSI6bnVsbH0sIlBhcmVudFN0eWxlIjp7IiRyZWYiOiI3MiJ9fSwiRGF0ZUZvcm1hdCI6eyIkaWQiOiIzNDEiLCJGb3JtYXRTdHJpbmciOiJNLWQteXl5eSIsIlNlcGFyYXRvciI6Ii0iLCJVc2VJbnRlcm5hdGlvbmFsRGF0ZUZvcm1hdCI6ZmFsc2V9LCJJc1Zpc2libGUiOnRydWUsIlBhcmVudFN0eWxlIjp7IiRyZWYiOiI1MyJ9fSwiUG9zaXRpb24iOnsiJGlkIjoiMzQyIiwiUmF0aW8iOjAuMCwiSXNDdXN0b20iOmZhbHNlfSwiSWQiOiJhNzJhMWU4My1mNDIzLTRmOWItOWY3Ny1hMTVkMjMxM2U2ZGMiLCJUaXRsZSI6IkVudGVyIHlvdXIgbWlsZXN0b25lIGhlcmUiLCJOb3RlIjpudWxsLCJIeXBlcmxpbmsiOm51bGwsIklzQ2hhbmdlZCI6ZmFsc2UsIklzTmV3IjpmYWxzZX1dLCJUYXNrcyI6W10sIlNldHRpbmdzIjp7IiRpZCI6IjM0MyIsIkltcGFPcHRpb25zIjp7IiRpZCI6IjM0NC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X0="/>
  <p:tag name="__MASTER" val="__part_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QaGFzZXMiLCJJc1RlbXBsYXRlIjpmYWxzZSwiVmVyc2lvbiI6eyIkaWQiOiIyIiwiVmVyc2lvbiI6IjMuMC4xIiwiT3JpZ2luYWxBc3NlbWJseVZlcnNpb24iOiIzLjAxLjAyLjAwIiwiRWRpdGlvbiI6IlBsdXMiLCJJc1BsdXNFZGl0aW9uIjp0cnV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NTYsIkIiOjI4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NCwiRm9udE5hbWUiOiJDYWxpYnJpIiwiSXNCb2xkIjp0cnVlLCJJc0l0YWxpYyI6ZmFsc2UsIklzVW5kZXJsaW5lZCI6ZmFsc2UsIlBhcmVudFN0eWxlIjpudWxsfSwiQXV0b1NpemUiOjAsIkZvcmVncm91bmQiOnsiJGlkIjoiMTUiLCJDb2xvciI6eyIkaWQiOiIxNiIsIkEiOjI1NSwiUiI6NTcsIkciOjQ4LCJCIjo0Mn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nRydWUsIldpZHRoIjowLjAsIkhlaWdodCI6MC4wLCJCb3JkZXJTdHlsZSI6bnVsbCwiUGFyZW50U3R5bGUiOm51bGx9LCJMZWZ0RW5kQ2Fwc1N0eWxlIjp7IiRpZCI6IjIxIiwiRm9udFNldHRpbmdzIjp7IiRpZCI6IjIyIiwiRm9udFNpemUiOjE0LCJGb250TmFtZSI6IkNhbGlicmkiLCJJc0JvbGQiOnRydWUsIklzSXRhbGljIjpmYWxzZSwiSXNVbmRlcmxpbmVkIjpmYWxzZSwiUGFyZW50U3R5bGUiOm51bGx9LCJBdXRvU2l6ZSI6MCwiRm9yZWdyb3VuZCI6eyIkaWQiOiIyMyIsIkNvbG9yIjp7IiRpZCI6IjI0IiwiQSI6MjU1LCJSIjo1NywiRyI6NDgsIkIiOjQy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w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MiwiRm9udE5hbWUiOiJDYWxpYnJpIiwiSXNCb2xkIjp0cnV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EwLCJHIjoyMDQsIkIiOjIwMn19LCJBcHBlbmRZZWFyT25ZZWFyQ2hhbmdlIjp0cnVlLCJFbGFwc2VkVGltZUZvcm1hdCI6MSwiVG9kYXlNYXJrZXJQb3NpdGlvbiI6MywiUXVpY2tQb3NpdGlvbiI6MywiQWJzb2x1dGVQb3NpdGlvbiI6Mjk3LjAsIk1hcmdpbiI6eyIkaWQiOiI0OSIsIlRvcCI6MCwiTGVmdCI6MTAsIlJpZ2h0IjoxMCwiQm90dG9tIjowfSwiUGFkZGluZyI6eyIkaWQiOiI1MCIsIlRvcCI6MCwiTGVmdCI6MCwiUmlnaHQiOjAsIkJvdHRvbSI6MH0sIkJhY2tncm91bmQiOnsiJGlkIjoiNTEiLCJDb2xvciI6eyIkaWQiOiI1MiIsIkEiOjI1NSwiUiI6MTc4LCJHIjoxNzgsIkIiOjE3OH19LCJJc1Zpc2libGUiOnRydWUsIldpZHRoIjowLjAsIkhlaWdodCI6MC4wLCJCb3JkZXJTdHlsZSI6bnVsbCwiUGFyZW50U3R5bGUiOm51bGx9LCJEZWZhdWx0TWlsZXN0b25lU3R5bGUiOnsiJGlkIjoiNTMiLCJTaGFwZSI6Ny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CwiRyI6ODQsIkIiOjEw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tZC15eXl5IiwiU2VwYXJhdG9yIjoiLSIsIlVzZUludGVybmF0aW9uYWxEYXRlRm9ybWF0IjpmYWxzZX0sIklzVmlzaWJsZSI6dHJ1ZSwiUGFyZW50U3R5bGUiOm51bGx9LCJEZWZhdWx0VGFza1N0eWxlIjp7IiRpZCI6IjgwIiwiU2hhcGUiOjAsIlNoYXBlVGhpY2tuZXNzIjoy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csIkciOjEyNSwiQiI6ND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iwiRW5kRGF0ZVBvc2l0aW9uIjoyLCJUaXRsZVBvc2l0aW9uIjo0LCJEdXJhdGlvblBvc2l0aW9uIjo2LCJQZXJjZW50YWdlQ29tcGxldGVkUG9zaXRpb24iOjYsIlNwYWNpbmciOjUsIklzQmVsb3dUaW1lYmFuZCI6ZmFsc2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Iy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3MjAuMCwiTWF4SGVpZ2h0IjoiSW5maW5pdHkiLCJTbWFydEZvcmVncm91bmRJc0FjdGl2ZSI6dHJ1ZSwiSG9yaXpvbnRhbEFsaWdubWVudCI6MS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2OCwiRyI6ODQsIkIiOjEw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dHJ1ZX0sIlNjYWxlIjp7IiRpZCI6IjEyMiIsIlN0YXJ0RGF0ZSI6IjIwMTQtMTEtMTZUMjM6NTk6NTkuOTk5WiIsIkVuZERhdGUiOiIyMDE2LTA3LTE0VDIzOjU5OjU5Ljk5OVoiLCJGb3JtYXQiOiJNTSIsIlR5cGUiOjMsIkF1dG9EYXRlUmFuZ2UiOnRydWUsIldvcmtpbmdEYXlzIjozMSwiVG9kYXlNYXJrZXJUZXh0IjoiVG9kYXkiLCJBdXRvU2NhbGVUeXBlIjpmYWxzZX0sIk1pbGVzdG9uZXMiOlt7IiRpZCI6IjEyMyIsIkRhdGUiOiIyMDE0LTExLTE2VDIzOjU5OjU5Ljk5OVoiLCJTdHlsZSI6eyIkaWQiOiIxMjQiLCJTaGFwZSI6NywiQ29ubmVjdG9yTWFyZ2luIjp7IiRyZWYiOiI1NCJ9LCJDb25uZWN0b3JTdHlsZSI6eyIkaWQiOiIxMjUiLCJMaW5lQ29sb3IiOnsiJGlkIjoiMTI2IiwiJHR5cGUiOiJOTFJFLkNvbW1vbi5Eb20uU29saWRDb2xvckJydXNoLCBOTFJFLkNvbW1vbiIsIkNvbG9yIjp7IiRpZCI6IjEyNyIsIkEiOjg5LCJSIjoyMzAsIkciOjcyLCJCIjozNX19LCJMaW5lV2VpZ2h0IjoxLjAsIkxpbmVUeXBlIjowLCJQYXJlbnRTdHlsZSI6eyIkcmVmIjoiNTUifX0sIklzQmVsb3dUaW1lYmFuZCI6ZmFsc2UsIkhpZGVEYXRlIjpmYWxzZSwiU2hhcGVTaXplIjowLCJTcGFjaW5nIjoyLjAsIlBhZGRpbmciOnsiJHJlZiI6IjU4In0sIlNoYXBlU3R5bGUiOnsiJGlkIjoiMTI4IiwiTWFyZ2luIjp7IiRyZWYiOiI2MCJ9LCJQYWRkaW5nIjp7IiRyZWYiOiI2MSJ9LCJCYWNrZ3JvdW5kIjp7IiRpZCI6IjEyOSIsIkNvbG9yIjp7IiRpZCI6IjEzMCIsIkEiOjI1NSwiUiI6MjMwLCJHIjo3MiwiQiI6MzV9fSwiSXNWaXNpYmxlIjp0cnVlLCJXaWR0aCI6MTIuMCwiSGVpZ2h0IjoxNC4wLCJCb3JkZXJTdHlsZSI6eyIkaWQiOiIxMzEiLCJMaW5lQ29sb3IiOnsiJHJlZiI6IjYzIn0sIkxpbmVXZWlnaHQiOjAuMCwiTGluZVR5cGUiOjAsIlBhcmVudFN0eWxlIjp7IiRyZWYiOiI2MiJ9fSwiUGFyZW50U3R5bGUiOnsiJHJlZiI6IjU5In19LCJUaXRsZVN0eWxlIjp7IiRpZCI6IjEzMiIsIkZvbnRTZXR0aW5ncyI6eyIkaWQiOiIxMz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kNhbGlicmkiLCJJc0JvbGQiOmZhbHNlLCJJc0l0YWxpYyI6ZmFsc2UsIklzVW5kZXJsaW5lZCI6ZmFsc2UsIlBhcmVudFN0eWxlIjp7IiRyZWYiOiI3MyJ9fSwiQXV0b1NpemUiOjAsIkZvcmVncm91bmQiOnsiJGlkIjoiMTM3IiwiQ29sb3IiOnsiJGlkIjoiMTM4IiwiQSI6MjU1LCJSIjoyMzAsIkciOjcyLCJCIjozNX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OSIsIkxpbmVDb2xvciI6bnVsbCwiTGluZVdlaWdodCI6MC4wLCJMaW5lVHlwZSI6MCwiUGFyZW50U3R5bGUiOm51bGx9LCJQYXJlbnRTdHlsZSI6eyIkcmVmIjoiNzIifX0sIkRhdGVGb3JtYXQiOnsiJGlkIjoiMTQwIiwiRm9ybWF0U3RyaW5nIjoiTS1kLXl5eXkiLCJTZXBhcmF0b3IiOiItIiwiVXNlSW50ZXJuYXRpb25hbERhdGVGb3JtYXQiOmZhbHNlfSwiSXNWaXNpYmxlIjp0cnVlLCJQYXJlbnRTdHlsZSI6eyIkcmVmIjoiNTMifX0sIlBvc2l0aW9uIjp7IiRpZCI6IjE0MSIsIlJhdGlvIjowLjAsIklzQ3VzdG9tIjpmYWxzZX0sIklkIjoiNDc0ZDI5NzEtOThkNS00MjVjLTk0ODctZTlhYmRjNDAxZDhkIiwiVGl0bGUiOiJFbnRlciB5b3VyIG1pbGVzdG9uZSBoZXJlIiwiTm90ZSI6bnVsbCwiSHlwZXJsaW5rIjpudWxsLCJJc0NoYW5nZWQiOmZhbHNlLCJJc05ldyI6ZmFsc2V9LHsiJGlkIjoiMTQyIiwiRGF0ZSI6IjIwMTUtMDItMDFUMjM6NTk6NTkuOTk5WiIsIlN0eWxlIjp7IiRpZCI6IjE0MyIsIlNoYXBlIjozLCJDb25uZWN0b3JNYXJnaW4iOnsiJHJlZiI6IjU0In0sIkNvbm5lY3RvclN0eWxlIjp7IiRpZCI6IjE0NCIsIkxpbmVDb2xvciI6eyIkaWQiOiIxNDUiLCIkdHlwZSI6Ik5MUkUuQ29tbW9uLkRvbS5Tb2xpZENvbG9yQnJ1c2gsIE5MUkUuQ29tbW9uIiwiQ29sb3IiOnsiJGlkIjoiMTQ2IiwiQSI6MjU1LCJSIjoyNTUsIkciOjIwMiwiQiI6OH19LCJMaW5lV2VpZ2h0IjoxLjAsIkxpbmVUeXBlIjowLCJQYXJlbnRTdHlsZSI6eyIkcmVmIjoiNTUifX0sIklzQmVsb3dUaW1lYmFuZCI6ZmFsc2UsIkhpZGVEYXRlIjpmYWxzZSwiU2hhcGVTaXplIjowLCJTcGFjaW5nIjoyLjAsIlBhZGRpbmciOnsiJHJlZiI6IjU4In0sIlNoYXBlU3R5bGUiOnsiJGlkIjoiMTQ3IiwiTWFyZ2luIjp7IiRyZWYiOiI2MCJ9LCJQYWRkaW5nIjp7IiRyZWYiOiI2MSJ9LCJCYWNrZ3JvdW5kIjp7IiRpZCI6IjE0OCIsIkNvbG9yIjp7IiRpZCI6IjE0OSIsIkEiOjI1NSwiUiI6MjMwLCJHIjo3MiwiQiI6MzV9fSwiSXNWaXNpYmxlIjp0cnVlLCJXaWR0aCI6MTIuMCwiSGVpZ2h0IjoxNC4wLCJCb3JkZXJTdHlsZSI6eyIkaWQiOiIxNTAiLCJMaW5lQ29sb3IiOnsiJHJlZiI6IjYzIn0sIkxpbmVXZWlnaHQiOjAuMCwiTGluZVR5cGUiOjAsIlBhcmVudFN0eWxlIjp7IiRyZWYiOiI2MiJ9fSwiUGFyZW50U3R5bGUiOnsiJHJlZiI6IjU5In19LCJUaXRsZVN0eWxlIjp7IiRpZCI6IjE1MSIsIkZvbnRTZXR0aW5ncyI6eyIkaWQiOiIxNTI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NhbGlicmkiLCJJc0JvbGQiOmZhbHNlLCJJc0l0YWxpYyI6ZmFsc2UsIklzVW5kZXJsaW5lZCI6ZmFsc2UsIlBhcmVudFN0eWxlIjp7IiRyZWYiOiI3MyJ9fSwiQXV0b1NpemUiOjAsIkZvcmVncm91bmQiOnsiJGlkIjoiMTU2IiwiQ29sb3IiOnsiJGlkIjoiMTU3IiwiQSI6MjU1LCJSIjoxOTcsIkciOjE1NSwiQiI6MH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OCIsIkxpbmVDb2xvciI6bnVsbCwiTGluZVdlaWdodCI6MC4wLCJMaW5lVHlwZSI6MCwiUGFyZW50U3R5bGUiOm51bGx9LCJQYXJlbnRTdHlsZSI6eyIkcmVmIjoiNzIifX0sIkRhdGVGb3JtYXQiOnsiJGlkIjoiMTU5IiwiRm9ybWF0U3RyaW5nIjoiTS1kLXl5eXkiLCJTZXBhcmF0b3IiOiItIiwiVXNlSW50ZXJuYXRpb25hbERhdGVGb3JtYXQiOmZhbHNlfSwiSXNWaXNpYmxlIjp0cnVlLCJQYXJlbnRTdHlsZSI6eyIkcmVmIjoiNTMifX0sIlBvc2l0aW9uIjp7IiRpZCI6IjE2MCIsIlJhdGlvIjowLjAsIklzQ3VzdG9tIjpmYWxzZX0sIklkIjoiMDU3ZDMzMzktYzg3OS00NDRlLTk3MjQtYzliYmI2NmQ1ZmEyIiwiVGl0bGUiOiJFbnRlciB5b3VyIG1pbGVzdG9uZSBoZXJlIiwiTm90ZSI6bnVsbCwiSHlwZXJsaW5rIjpudWxsLCJJc0NoYW5nZWQiOmZhbHNlLCJJc05ldyI6ZmFsc2V9LHsiJGlkIjoiMTYxIiwiRGF0ZSI6IjIwMTUtMDQtMjlUMjM6NTk6NTkuOTk5WiIsIlN0eWxlIjp7IiRpZCI6IjE2MiIsIlNoYXBlIjo3LCJDb25uZWN0b3JNYXJnaW4iOnsiJHJlZiI6IjU0In0sIkNvbm5lY3RvclN0eWxlIjp7IiRpZCI6IjE2MyIsIkxpbmVDb2xvciI6eyIkaWQiOiIxNjQiLCIkdHlwZSI6Ik5MUkUuQ29tbW9uLkRvbS5Tb2xpZENvbG9yQnJ1c2gsIE5MUkUuQ29tbW9uIiwiQ29sb3IiOnsiJGlkIjoiMTY1IiwiQSI6MjU1LCJSIjoyNDgsIkciOjE0NywiQiI6Mjl9fSwiTGluZVdlaWdodCI6MS4wLCJMaW5lVHlwZSI6MCwiUGFyZW50U3R5bGUiOnsiJHJlZiI6IjU1In19LCJJc0JlbG93VGltZWJhbmQiOmZhbHNlLCJIaWRlRGF0ZSI6ZmFsc2UsIlNoYXBlU2l6ZSI6MCwiU3BhY2luZyI6Mi4wLCJQYWRkaW5nIjp7IiRyZWYiOiI1OCJ9LCJTaGFwZVN0eWxlIjp7IiRpZCI6IjE2NiIsIk1hcmdpbiI6eyIkcmVmIjoiNjAifSwiUGFkZGluZyI6eyIkcmVmIjoiNjEifSwiQmFja2dyb3VuZCI6eyIkcmVmIjoiMTY0In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AiLCJMaW5lQ29sb3IiOm51bGwsIkxpbmVXZWlnaHQiOjAuMCwiTGluZVR5cGUiOjAsIlBhcmVudFN0eWxlIjpudWxsfSwiUGFyZW50U3R5bGUiOnsiJHJlZiI6IjY1In19LCJEYXRlU3R5bGUiOnsiJGlkIjoiMTcxIiwiRm9udFNldHRpbmdzIjp7IiRpZCI6IjE3MiIsIkZvbnRTaXplIjoxMCwiRm9udE5hbWUiOiJDYWxpYnJpIiwiSXNCb2xkIjpmYWxzZSwiSXNJdGFsaWMiOmZhbHNlLCJJc1VuZGVybGluZWQiOmZhbHNlLCJQYXJlbnRTdHlsZSI6eyIkcmVmIjoiNzMifX0sIkF1dG9TaXplIjowLCJGb3JlZ3JvdW5kIjp7IiRpZCI6IjE3MyIsIkNvbG9yIjp7IiRpZCI6IjE3NC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c1IiwiTGluZUNvbG9yIjpudWxsLCJMaW5lV2VpZ2h0IjowLjAsIkxpbmVUeXBlIjowLCJQYXJlbnRTdHlsZSI6bnVsbH0sIlBhcmVudFN0eWxlIjp7IiRyZWYiOiI3MiJ9fSwiRGF0ZUZvcm1hdCI6eyIkaWQiOiIxNzYiLCJGb3JtYXRTdHJpbmciOiJNLWQteXl5eSIsIlNlcGFyYXRvciI6Ii0iLCJVc2VJbnRlcm5hdGlvbmFsRGF0ZUZvcm1hdCI6ZmFsc2V9LCJJc1Zpc2libGUiOnRydWUsIlBhcmVudFN0eWxlIjp7IiRyZWYiOiI1MyJ9fSwiUG9zaXRpb24iOnsiJGlkIjoiMTc3IiwiUmF0aW8iOjAuMCwiSXNDdXN0b20iOmZhbHNlfSwiSWQiOiIyM2FiZTY0My1kNzY2LTRjMTYtYTg3ZC0wOTkzODc2Y2IzMGEiLCJUaXRsZSI6IkVudGVyIHlvdXIgbWlsZXN0b25lIGhlcmUiLCJOb3RlIjpudWxsLCJIeXBlcmxpbmsiOm51bGwsIklzQ2hhbmdlZCI6ZmFsc2UsIklzTmV3IjpmYWxzZX0seyIkaWQiOiIxNzgiLCJEYXRlIjoiMjAxNS0wNi0xN1QyMzo1OTo1OS45OTlaIiwiU3R5bGUiOnsiJGlkIjoiMTc5IiwiU2hhcGUiOjcsIkNvbm5lY3Rvck1hcmdpbiI6eyIkcmVmIjoiNTQifSwiQ29ubmVjdG9yU3R5bGUiOnsiJGlkIjoiMTgwIiwiTGluZUNvbG9yIjp7IiRpZCI6IjE4MSIsIiR0eXBlIjoiTkxSRS5Db21tb24uRG9tLlNvbGlkQ29sb3JCcnVzaCwgTkxSRS5Db21tb24iLCJDb2xvciI6eyIkaWQiOiIxODIiLCJBIjoyNTUsIlIiOjIwNiwiRyI6MTQxLCJCIjo2Mn19LCJMaW5lV2VpZ2h0IjoxLjAsIkxpbmVUeXBlIjowLCJQYXJlbnRTdHlsZSI6eyIkcmVmIjoiNTUifX0sIklzQmVsb3dUaW1lYmFuZCI6ZmFsc2UsIkhpZGVEYXRlIjpmYWxzZSwiU2hhcGVTaXplIjowLCJTcGFjaW5nIjoyLjAsIlBhZGRpbmciOnsiJHJlZiI6IjU4In0sIlNoYXBlU3R5bGUiOnsiJGlkIjoiMTgzIiwiTWFyZ2luIjp7IiRyZWYiOiI2MCJ9LCJQYWRkaW5nIjp7IiRyZWYiOiI2MSJ9LCJCYWNrZ3JvdW5kIjp7IiRpZCI6IjE4NCIsIkNvbG9yIjp7IiRpZCI6IjE4NSIsIkEiOjI1NSwiUiI6MTU2LCJHIjoxMDYsIkIiOjEwNn19LCJJc1Zpc2libGUiOnRydWUsIldpZHRoIjoxMi4wLCJIZWlnaHQiOjE0LjAsIkJvcmRlclN0eWxlIjp7IiRpZCI6IjE4NiIsIkxpbmVDb2xvciI6eyIkcmVmIjoiNjMifSwiTGluZVdlaWdodCI6MC4wLCJMaW5lVHlwZSI6MCwiUGFyZW50U3R5bGUiOnsiJHJlZiI6IjYyIn19LCJQYXJlbnRTdHlsZSI6eyIkcmVmIjoiNTkifX0sIlRpdGxlU3R5bGUiOnsiJGlkIjoiMTg3IiwiRm9udFNldHRpbmdzIjp7IiRpZCI6IjE4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g5IiwiTGluZUNvbG9yIjpudWxsLCJMaW5lV2VpZ2h0IjowLjAsIkxpbmVUeXBlIjowLCJQYXJlbnRTdHlsZSI6bnVsbH0sIlBhcmVudFN0eWxlIjp7IiRyZWYiOiI2NSJ9fSwiRGF0ZVN0eWxlIjp7IiRpZCI6IjE5MCIsIkZvbnRTZXR0aW5ncyI6eyIkaWQiOiIxOTEiLCJGb250U2l6ZSI6MTAsIkZvbnROYW1lIjoiQ2FsaWJyaSIsIklzQm9sZCI6ZmFsc2UsIklzSXRhbGljIjpmYWxzZSwiSXNVbmRlcmxpbmVkIjpmYWxzZSwiUGFyZW50U3R5bGUiOnsiJHJlZiI6IjczIn19LCJBdXRvU2l6ZSI6MCwiRm9yZWdyb3VuZCI6eyIkaWQiOiIxOTIiLCJDb2xvciI6eyIkaWQiOiIxOTM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QiLCJMaW5lQ29sb3IiOm51bGwsIkxpbmVXZWlnaHQiOjAuMCwiTGluZVR5cGUiOjAsIlBhcmVudFN0eWxlIjpudWxsfSwiUGFyZW50U3R5bGUiOnsiJHJlZiI6IjcyIn19LCJEYXRlRm9ybWF0Ijp7IiRpZCI6IjE5NSIsIkZvcm1hdFN0cmluZyI6Ik0tZC15eXl5IiwiU2VwYXJhdG9yIjoiLSIsIlVzZUludGVybmF0aW9uYWxEYXRlRm9ybWF0IjpmYWxzZX0sIklzVmlzaWJsZSI6dHJ1ZSwiUGFyZW50U3R5bGUiOnsiJHJlZiI6IjUzIn19LCJQb3NpdGlvbiI6eyIkaWQiOiIxOTYiLCJSYXRpbyI6MC4wLCJJc0N1c3RvbSI6ZmFsc2V9LCJJZCI6ImUxYzdjZjg0LWM1ODktNDdlMi05ZDM5LWI4YWU2MGY0NTQ5OCIsIlRpdGxlIjoiRW50ZXIgeW91ciBtaWxlc3RvbmUgaGVyZSIsIk5vdGUiOm51bGwsIkh5cGVybGluayI6bnVsbCwiSXNDaGFuZ2VkIjpmYWxzZSwiSXNOZXciOmZhbHNlfSx7IiRpZCI6IjE5NyIsIkRhdGUiOiIyMDE1LTA4LTA1VDIzOjU5OjU5Ljk5OVoiLCJTdHlsZSI6eyIkaWQiOiIxOTgiLCJTaGFwZSI6MTIsIkNvbm5lY3Rvck1hcmdpbiI6eyIkcmVmIjoiNTQifSwiQ29ubmVjdG9yU3R5bGUiOnsiJGlkIjoiMTk5IiwiTGluZUNvbG9yIjp7IiRpZCI6IjIwMCIsIiR0eXBlIjoiTkxSRS5Db21tb24uRG9tLlNvbGlkQ29sb3JCcnVzaCwgTkxSRS5Db21tb24iLCJDb2xvciI6eyIkaWQiOiIyMDEiLCJBIjoyNTUsIlIiOjIzNiwiRyI6MTEyLCJCIjoyMn19LCJMaW5lV2VpZ2h0IjoxLjAsIkxpbmVUeXBlIjowLCJQYXJlbnRTdHlsZSI6eyIkcmVmIjoiNTUifX0sIklzQmVsb3dUaW1lYmFuZCI6ZmFsc2UsIkhpZGVEYXRlIjpmYWxzZSwiU2hhcGVTaXplIjowLCJTcGFjaW5nIjoyLjAsIlBhZGRpbmciOnsiJHJlZiI6IjU4In0sIlNoYXBlU3R5bGUiOnsiJGlkIjoiMjAyIiwiTWFyZ2luIjp7IiRyZWYiOiI2MCJ9LCJQYWRkaW5nIjp7IiRyZWYiOiI2MSJ9LCJCYWNrZ3JvdW5kIjp7IiRpZCI6IjIwMyIsIkNvbG9yIjp7IiRpZCI6IjIwNCIsIkEiOjI1NSwiUiI6MjM2LCJHIjoxMTIsIkIiOjIyfX0sIklzVmlzaWJsZSI6dHJ1ZSwiV2lkdGgiOjEyLjAsIkhlaWdodCI6MTQuMCwiQm9yZGVyU3R5bGUiOnsiJGlkIjoiMjA1IiwiTGluZUNvbG9yIjp7IiRyZWYiOiI2MyJ9LCJMaW5lV2VpZ2h0IjowLjAsIkxpbmVUeXBlIjowLCJQYXJlbnRTdHlsZSI6eyIkcmVmIjoiNjIifX0sIlBhcmVudFN0eWxlIjp7IiRyZWYiOiI1OSJ9fSwiVGl0bGVTdHlsZSI6eyIkaWQiOiIyMDYiLCJGb250U2V0dGluZ3MiOnsiJGlkIjoiMjA3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giLCJMaW5lQ29sb3IiOm51bGwsIkxpbmVXZWlnaHQiOjAuMCwiTGluZVR5cGUiOjAsIlBhcmVudFN0eWxlIjpudWxsfSwiUGFyZW50U3R5bGUiOnsiJHJlZiI6IjY1In19LCJEYXRlU3R5bGUiOnsiJGlkIjoiMjA5IiwiRm9udFNldHRpbmdzIjp7IiRpZCI6IjIxMCIsIkZvbnRTaXplIjoxMCwiRm9udE5hbWUiOiJDYWxpYnJpIiwiSXNCb2xkIjpmYWxzZSwiSXNJdGFsaWMiOmZhbHNlLCJJc1VuZGVybGluZWQiOmZhbHNlLCJQYXJlbnRTdHlsZSI6eyIkcmVmIjoiNzMifX0sIkF1dG9TaXplIjowLCJGb3JlZ3JvdW5kIjp7IiRpZCI6IjIxMSIsIkNvbG9yIjp7IiRpZCI6IjIxMi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zIiwiTGluZUNvbG9yIjpudWxsLCJMaW5lV2VpZ2h0IjowLjAsIkxpbmVUeXBlIjowLCJQYXJlbnRTdHlsZSI6bnVsbH0sIlBhcmVudFN0eWxlIjp7IiRyZWYiOiI3MiJ9fSwiRGF0ZUZvcm1hdCI6eyIkaWQiOiIyMTQiLCJGb3JtYXRTdHJpbmciOiJNLWQteXl5eSIsIlNlcGFyYXRvciI6Ii0iLCJVc2VJbnRlcm5hdGlvbmFsRGF0ZUZvcm1hdCI6ZmFsc2V9LCJJc1Zpc2libGUiOnRydWUsIlBhcmVudFN0eWxlIjp7IiRyZWYiOiI1MyJ9fSwiUG9zaXRpb24iOnsiJGlkIjoiMjE1IiwiUmF0aW8iOjAuMCwiSXNDdXN0b20iOmZhbHNlfSwiSWQiOiJjY2ViYTgxZS0wMjY2LTQ1YWUtOWRlNS1jNjNhZTRhZDQ3NzgiLCJUaXRsZSI6IkVudGVyIHlvdXIgbWlsZXN0b25lIGhlcmUiLCJOb3RlIjpudWxsLCJIeXBlcmxpbmsiOm51bGwsIklzQ2hhbmdlZCI6ZmFsc2UsIklzTmV3IjpmYWxzZX0seyIkaWQiOiIyMTYiLCJEYXRlIjoiMjAxNS0xMC0yM1QyMzo1OTo1OS45OTlaIiwiU3R5bGUiOnsiJGlkIjoiMjE3IiwiU2hhcGUiOjYsIkNvbm5lY3Rvck1hcmdpbiI6eyIkcmVmIjoiNTQifSwiQ29ubmVjdG9yU3R5bGUiOnsiJGlkIjoiMjE4IiwiTGluZUNvbG9yIjp7IiRpZCI6IjIxOSIsIiR0eXBlIjoiTkxSRS5Db21tb24uRG9tLlNvbGlkQ29sb3JCcnVzaCwgTkxSRS5Db21tb24iLCJDb2xvciI6eyIkaWQiOiIyMjAiLCJBIjoyNTUsIlIiOjIzMCwiRyI6NzIsIkIiOjM1fX0sIkxpbmVXZWlnaHQiOjEuMCwiTGluZVR5cGUiOjAsIlBhcmVudFN0eWxlIjp7IiRyZWYiOiI1NSJ9fSwiSXNCZWxvd1RpbWViYW5kIjpmYWxzZSwiSGlkZURhdGUiOmZhbHNlLCJTaGFwZVNpemUiOjAsIlNwYWNpbmciOjIuMCwiUGFkZGluZyI6eyIkcmVmIjoiNTgifSwiU2hhcGVTdHlsZSI6eyIkaWQiOiIyMjEiLCJNYXJnaW4iOnsiJHJlZiI6IjYwIn0sIlBhZGRpbmciOnsiJHJlZiI6IjYxIn0sIkJhY2tncm91bmQiOnsiJGlkIjoiMjIyIiwiQ29sb3IiOnsiJGlkIjoiMjIzIiwiQSI6MjU1LCJSIjoyMzAsIkciOjcyLCJCIjozNX19LCJJc1Zpc2libGUiOnRydWUsIldpZHRoIjoxMi4wLCJIZWlnaHQiOjE0LjAsIkJvcmRlclN0eWxlIjp7IiRpZCI6IjIyNCIsIkxpbmVDb2xvciI6eyIkcmVmIjoiNjMifSwiTGluZVdlaWdodCI6MC4wLCJMaW5lVHlwZSI6MCwiUGFyZW50U3R5bGUiOnsiJHJlZiI6IjYyIn19LCJQYXJlbnRTdHlsZSI6eyIkcmVmIjoiNTkifX0sIlRpdGxlU3R5bGUiOnsiJGlkIjoiMjI1IiwiRm9udFNldHRpbmdzIjp7IiRpZCI6IjIyNi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3IiwiTGluZUNvbG9yIjpudWxsLCJMaW5lV2VpZ2h0IjowLjAsIkxpbmVUeXBlIjowLCJQYXJlbnRTdHlsZSI6bnVsbH0sIlBhcmVudFN0eWxlIjp7IiRyZWYiOiI2NSJ9fSwiRGF0ZVN0eWxlIjp7IiRpZCI6IjIyOCIsIkZvbnRTZXR0aW5ncyI6eyIkaWQiOiIyMjkiLCJGb250U2l6ZSI6MTAsIkZvbnROYW1lIjoiQ2FsaWJyaSIsIklzQm9sZCI6ZmFsc2UsIklzSXRhbGljIjpmYWxzZSwiSXNVbmRlcmxpbmVkIjpmYWxzZSwiUGFyZW50U3R5bGUiOnsiJHJlZiI6IjczIn19LCJBdXRvU2l6ZSI6MCwiRm9yZWdyb3VuZCI6eyIkaWQiOiIyMzAiLCJDb2xvciI6eyIkaWQiOiIyMzEiLCJBIjoyNTUsIlIiOjIzMCwiRyI6NzIsIkIiOjM1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MyIiwiTGluZUNvbG9yIjpudWxsLCJMaW5lV2VpZ2h0IjowLjAsIkxpbmVUeXBlIjowLCJQYXJlbnRTdHlsZSI6bnVsbH0sIlBhcmVudFN0eWxlIjp7IiRyZWYiOiI3MiJ9fSwiRGF0ZUZvcm1hdCI6eyIkaWQiOiIyMzMiLCJGb3JtYXRTdHJpbmciOiJNLWQteXl5eSIsIlNlcGFyYXRvciI6Ii0iLCJVc2VJbnRlcm5hdGlvbmFsRGF0ZUZvcm1hdCI6ZmFsc2V9LCJJc1Zpc2libGUiOnRydWUsIlBhcmVudFN0eWxlIjp7IiRyZWYiOiI1MyJ9fSwiUG9zaXRpb24iOnsiJGlkIjoiMjM0IiwiUmF0aW8iOjAuMCwiSXNDdXN0b20iOmZhbHNlfSwiSWQiOiJlYzVlNjhkMi00NjFlLTQ0YjEtYTY3YS0yZmFlNWRjYmFhMGYiLCJUaXRsZSI6IkVudGVyIHlvdXIgbWlsZXN0b25lIGhlcmUiLCJOb3RlIjpudWxsLCJIeXBlcmxpbmsiOm51bGwsIklzQ2hhbmdlZCI6ZmFsc2UsIklzTmV3IjpmYWxzZX0seyIkaWQiOiIyMzUiLCJEYXRlIjoiMjAxNS0xMS0xMVQyMzo1OTo1OS45OTlaIiwiU3R5bGUiOnsiJGlkIjoiMjM2IiwiU2hhcGUiOjYsIkNvbm5lY3Rvck1hcmdpbiI6eyIkcmVmIjoiNTQifSwiQ29ubmVjdG9yU3R5bGUiOnsiJGlkIjoiMjM3IiwiTGluZUNvbG9yIjp7IiRpZCI6IjIzOCIsIiR0eXBlIjoiTkxSRS5Db21tb24uRG9tLlNvbGlkQ29sb3JCcnVzaCwgTkxSRS5Db21tb24iLCJDb2xvciI6eyIkaWQiOiIyMzkiLCJBIjoyNTUsIlIiOjE1NiwiRyI6MTA2LCJCIjoxMDZ9fSwiTGluZVdlaWdodCI6MS4wLCJMaW5lVHlwZSI6MCwiUGFyZW50U3R5bGUiOnsiJHJlZiI6IjU1In19LCJJc0JlbG93VGltZWJhbmQiOmZhbHNlLCJIaWRlRGF0ZSI6ZmFsc2UsIlNoYXBlU2l6ZSI6MCwiU3BhY2luZyI6Mi4wLCJQYWRkaW5nIjp7IiRyZWYiOiI1OCJ9LCJTaGFwZVN0eWxlIjp7IiRpZCI6IjI0MCIsIk1hcmdpbiI6eyIkcmVmIjoiNjAifSwiUGFkZGluZyI6eyIkcmVmIjoiNjEifSwiQmFja2dyb3VuZCI6eyIkaWQiOiIyNDEiLCJDb2xvciI6eyIkaWQiOiIyNDIiLCJBIjoyNTUsIlIiOjE1NiwiRyI6MTA2LCJCIjoxMDZ9fSwiSXNWaXNpYmxlIjp0cnVlLCJXaWR0aCI6MTIuMCwiSGVpZ2h0IjoxNC4wLCJCb3JkZXJTdHlsZSI6eyIkaWQiOiIyNDMiLCJMaW5lQ29sb3IiOnsiJHJlZiI6IjYzIn0sIkxpbmVXZWlnaHQiOjAuMCwiTGluZVR5cGUiOjAsIlBhcmVudFN0eWxlIjp7IiRyZWYiOiI2MiJ9fSwiUGFyZW50U3R5bGUiOnsiJHJlZiI6IjU5In19LCJUaXRsZVN0eWxlIjp7IiRpZCI6IjI0NCIsIkZvbnRTZXR0aW5ncyI6eyIkaWQiOiIyNDU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0NiIsIkxpbmVDb2xvciI6bnVsbCwiTGluZVdlaWdodCI6MC4wLCJMaW5lVHlwZSI6MCwiUGFyZW50U3R5bGUiOm51bGx9LCJQYXJlbnRTdHlsZSI6eyIkcmVmIjoiNjUifX0sIkRhdGVTdHlsZSI6eyIkaWQiOiIyNDciLCJGb250U2V0dGluZ3MiOnsiJGlkIjoiMjQ4IiwiRm9udFNpemUiOjEwLCJGb250TmFtZSI6IkNhbGlicmkiLCJJc0JvbGQiOmZhbHNlLCJJc0l0YWxpYyI6ZmFsc2UsIklzVW5kZXJsaW5lZCI6ZmFsc2UsIlBhcmVudFN0eWxlIjp7IiRyZWYiOiI3MyJ9fSwiQXV0b1NpemUiOjAsIkZvcmVncm91bmQiOnsiJGlkIjoiMjQ5IiwiQ29sb3IiOnsiJGlkIjoiMjUwIiwiQSI6MjU1LCJSIjoxNTYsIkciOjEwNi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UxIiwiTGluZUNvbG9yIjpudWxsLCJMaW5lV2VpZ2h0IjowLjAsIkxpbmVUeXBlIjowLCJQYXJlbnRTdHlsZSI6bnVsbH0sIlBhcmVudFN0eWxlIjp7IiRyZWYiOiI3MiJ9fSwiRGF0ZUZvcm1hdCI6eyIkaWQiOiIyNTIiLCJGb3JtYXRTdHJpbmciOiJNLWQteXl5eSIsIlNlcGFyYXRvciI6Ii0iLCJVc2VJbnRlcm5hdGlvbmFsRGF0ZUZvcm1hdCI6ZmFsc2V9LCJJc1Zpc2libGUiOnRydWUsIlBhcmVudFN0eWxlIjp7IiRyZWYiOiI1MyJ9fSwiUG9zaXRpb24iOnsiJGlkIjoiMjUzIiwiUmF0aW8iOjAuMCwiSXNDdXN0b20iOmZhbHNlfSwiSWQiOiJhNmVjNGY0Ny03Yzc2LTRlZTQtYThjMC01MWMwNzc1YTg2YjAiLCJUaXRsZSI6IkVudGVyIHlvdXIgbWlsZXN0b25lIGhlcmUiLCJOb3RlIjpudWxsLCJIeXBlcmxpbmsiOm51bGwsIklzQ2hhbmdlZCI6ZmFsc2UsIklzTmV3IjpmYWxzZX0seyIkaWQiOiIyNTQiLCJEYXRlIjoiMjAxNS0xMi0wMVQyMzo1OTo1OS45OTlaIiwiU3R5bGUiOnsiJGlkIjoiMjU1IiwiU2hhcGUiOjYsIkNvbm5lY3Rvck1hcmdpbiI6eyIkcmVmIjoiNTQifSwiQ29ubmVjdG9yU3R5bGUiOnsiJGlkIjoiMjU2IiwiTGluZUNvbG9yIjp7IiRpZCI6IjI1NyIsIiR0eXBlIjoiTkxSRS5Db21tb24uRG9tLlNvbGlkQ29sb3JCcnVzaCwgTkxSRS5Db21tb24iLCJDb2xvciI6eyIkaWQiOiIyNTgiLCJBIjoyNTUsIlIiOjU3LCJHIjo0OCwiQiI6NDJ9fSwiTGluZVdlaWdodCI6MS4wLCJMaW5lVHlwZSI6MCwiUGFyZW50U3R5bGUiOnsiJHJlZiI6IjU1In19LCJJc0JlbG93VGltZWJhbmQiOmZhbHNlLCJIaWRlRGF0ZSI6ZmFsc2UsIlNoYXBlU2l6ZSI6MCwiU3BhY2luZyI6Mi4wLCJQYWRkaW5nIjp7IiRyZWYiOiI1OCJ9LCJTaGFwZVN0eWxlIjp7IiRpZCI6IjI1OSIsIk1hcmdpbiI6eyIkcmVmIjoiNjAifSwiUGFkZGluZyI6eyIkcmVmIjoiNjEifSwiQmFja2dyb3VuZCI6eyIkaWQiOiIyNjAiLCJDb2xvciI6eyIkaWQiOiIyNjEiLCJBIjoyNTUsIlIiOjU3LCJHIjo0OCwiQiI6NDJ9fSwiSXNWaXNpYmxlIjp0cnVlLCJXaWR0aCI6MTIuMCwiSGVpZ2h0IjoxNC4wLCJCb3JkZXJTdHlsZSI6eyIkaWQiOiIyNjIiLCJMaW5lQ29sb3IiOnsiJHJlZiI6IjYzIn0sIkxpbmVXZWlnaHQiOjAuMCwiTGluZVR5cGUiOjAsIlBhcmVudFN0eWxlIjp7IiRyZWYiOiI2MiJ9fSwiUGFyZW50U3R5bGUiOnsiJHJlZiI6IjU5In19LCJUaXRsZVN0eWxlIjp7IiRpZCI6IjI2MyIsIkZvbnRTZXR0aW5ncyI6eyIkaWQiOiIyNj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2NSIsIkxpbmVDb2xvciI6bnVsbCwiTGluZVdlaWdodCI6MC4wLCJMaW5lVHlwZSI6MCwiUGFyZW50U3R5bGUiOm51bGx9LCJQYXJlbnRTdHlsZSI6eyIkcmVmIjoiNjUifX0sIkRhdGVTdHlsZSI6eyIkaWQiOiIyNjYiLCJGb250U2V0dGluZ3MiOnsiJGlkIjoiMjY3IiwiRm9udFNpemUiOjEwLCJGb250TmFtZSI6IkNhbGlicmkiLCJJc0JvbGQiOmZhbHNlLCJJc0l0YWxpYyI6ZmFsc2UsIklzVW5kZXJsaW5lZCI6ZmFsc2UsIlBhcmVudFN0eWxlIjp7IiRyZWYiOiI3MyJ9fSwiQXV0b1NpemUiOjAsIkZvcmVncm91bmQiOnsiJGlkIjoiMjY4IiwiQ29sb3IiOnsiJGlkIjoiMjY5IiwiQSI6MjU1LCJSIjo1NywiRyI6NDgsIkIiOjQ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cwIiwiTGluZUNvbG9yIjpudWxsLCJMaW5lV2VpZ2h0IjowLjAsIkxpbmVUeXBlIjowLCJQYXJlbnRTdHlsZSI6bnVsbH0sIlBhcmVudFN0eWxlIjp7IiRyZWYiOiI3MiJ9fSwiRGF0ZUZvcm1hdCI6eyIkaWQiOiIyNzEiLCJGb3JtYXRTdHJpbmciOiJNLWQteXl5eSIsIlNlcGFyYXRvciI6Ii0iLCJVc2VJbnRlcm5hdGlvbmFsRGF0ZUZvcm1hdCI6ZmFsc2V9LCJJc1Zpc2libGUiOnRydWUsIlBhcmVudFN0eWxlIjp7IiRyZWYiOiI1MyJ9fSwiUG9zaXRpb24iOnsiJGlkIjoiMjcyIiwiUmF0aW8iOjAuMCwiSXNDdXN0b20iOmZhbHNlfSwiSWQiOiJmYzMyZGUyOC01NWRjLTQyN2QtYTdmMC1lMjk4ZjlmMDQyOWEiLCJUaXRsZSI6IkVudGVyIHlvdXIgbWlsZXN0b25lIGhlcmUiLCJOb3RlIjpudWxsLCJIeXBlcmxpbmsiOm51bGwsIklzQ2hhbmdlZCI6ZmFsc2UsIklzTmV3IjpmYWxzZX0seyIkaWQiOiIyNzMiLCJEYXRlIjoiMjAxNi0wMi0xN1QyMzo1OTo1OS45OTlaIiwiU3R5bGUiOnsiJGlkIjoiMjc0IiwiU2hhcGUiOjcsIkNvbm5lY3Rvck1hcmdpbiI6eyIkcmVmIjoiNTQifSwiQ29ubmVjdG9yU3R5bGUiOnsiJGlkIjoiMjc1IiwiTGluZUNvbG9yIjp7IiRpZCI6IjI3NiIsIiR0eXBlIjoiTkxSRS5Db21tb24uRG9tLlNvbGlkQ29sb3JCcnVzaCwgTkxSRS5Db21tb24iLCJDb2xvciI6eyIkaWQiOiIyNzciLCJBIjoyNTUsIlIiOjI1NSwiRyI6MjAyLCJCIjo4fX0sIkxpbmVXZWlnaHQiOjEuMCwiTGluZVR5cGUiOjAsIlBhcmVudFN0eWxlIjp7IiRyZWYiOiI1NSJ9fSwiSXNCZWxvd1RpbWViYW5kIjpmYWxzZSwiSGlkZURhdGUiOmZhbHNlLCJTaGFwZVNpemUiOjAsIlNwYWNpbmciOjIuMCwiUGFkZGluZyI6eyIkcmVmIjoiNTgifSwiU2hhcGVTdHlsZSI6eyIkaWQiOiIyNzgiLCJNYXJnaW4iOnsiJHJlZiI6IjYwIn0sIlBhZGRpbmciOnsiJHJlZiI6IjYxIn0sIkJhY2tncm91bmQiOnsiJHJlZiI6IjI3NiJ9LCJJc1Zpc2libGUiOnRydWUsIldpZHRoIjoxMi4wLCJIZWlnaHQiOjE0LjAsIkJvcmRlclN0eWxlIjp7IiRpZCI6IjI3OSIsIkxpbmVDb2xvciI6eyIkcmVmIjoiNjMifSwiTGluZVdlaWdodCI6MC4wLCJMaW5lVHlwZSI6MCwiUGFyZW50U3R5bGUiOnsiJHJlZiI6IjYyIn19LCJQYXJlbnRTdHlsZSI6eyIkcmVmIjoiNTkifX0sIlRpdGxlU3R5bGUiOnsiJGlkIjoiMjgwIiwiRm9udFNldHRpbmdzIjp7IiRpZCI6IjI4M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gyIiwiTGluZUNvbG9yIjpudWxsLCJMaW5lV2VpZ2h0IjowLjAsIkxpbmVUeXBlIjowLCJQYXJlbnRTdHlsZSI6bnVsbH0sIlBhcmVudFN0eWxlIjp7IiRyZWYiOiI2NSJ9fSwiRGF0ZVN0eWxlIjp7IiRpZCI6IjI4MyIsIkZvbnRTZXR0aW5ncyI6eyIkaWQiOiIyODQiLCJGb250U2l6ZSI6MTAsIkZvbnROYW1lIjoiQ2FsaWJyaSIsIklzQm9sZCI6ZmFsc2UsIklzSXRhbGljIjpmYWxzZSwiSXNVbmRlcmxpbmVkIjpmYWxzZSwiUGFyZW50U3R5bGUiOnsiJHJlZiI6IjczIn19LCJBdXRvU2l6ZSI6MCwiRm9yZWdyb3VuZCI6eyIkaWQiOiIyODUiLCJDb2xvciI6eyIkaWQiOiIyODYiLCJBIjoyNTUsIlIiOjE5NywiRyI6MTU1LCJCIjow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g3IiwiTGluZUNvbG9yIjpudWxsLCJMaW5lV2VpZ2h0IjowLjAsIkxpbmVUeXBlIjowLCJQYXJlbnRTdHlsZSI6bnVsbH0sIlBhcmVudFN0eWxlIjp7IiRyZWYiOiI3MiJ9fSwiRGF0ZUZvcm1hdCI6eyIkaWQiOiIyODgiLCJGb3JtYXRTdHJpbmciOiJNLWQteXl5eSIsIlNlcGFyYXRvciI6Ii0iLCJVc2VJbnRlcm5hdGlvbmFsRGF0ZUZvcm1hdCI6ZmFsc2V9LCJJc1Zpc2libGUiOnRydWUsIlBhcmVudFN0eWxlIjp7IiRyZWYiOiI1MyJ9fSwiUG9zaXRpb24iOnsiJGlkIjoiMjg5IiwiUmF0aW8iOjAuMCwiSXNDdXN0b20iOmZhbHNlfSwiSWQiOiIwNDI4ZWIzMS01NmQ4LTQ2NDItOTNmMi04YjhiZjkwNzIxZGMiLCJUaXRsZSI6IkVudGVyIHlvdXIgbWlsZXN0b25lIGhlcmUiLCJOb3RlIjpudWxsLCJIeXBlcmxpbmsiOm51bGwsIklzQ2hhbmdlZCI6ZmFsc2UsIklzTmV3IjpmYWxzZX0seyIkaWQiOiIyOTAiLCJEYXRlIjoiMjAxNi0wNC0wN1QyMzo1OTo1OS45OTlaIiwiU3R5bGUiOnsiJGlkIjoiMjkxIiwiU2hhcGUiOjcsIkNvbm5lY3Rvck1hcmdpbiI6eyIkcmVmIjoiNTQifSwiQ29ubmVjdG9yU3R5bGUiOnsiJGlkIjoiMjkyIiwiTGluZUNvbG9yIjp7IiRpZCI6IjI5MyIsIiR0eXBlIjoiTkxSRS5Db21tb24uRG9tLlNvbGlkQ29sb3JCcnVzaCwgTkxSRS5Db21tb24iLCJDb2xvciI6eyIkaWQiOiIyOTQiLCJBIjoyNTUsIlIiOjI0OCwiRyI6MTQ3LCJCIjoyOX19LCJMaW5lV2VpZ2h0IjoxLjAsIkxpbmVUeXBlIjowLCJQYXJlbnRTdHlsZSI6eyIkcmVmIjoiNTUifX0sIklzQmVsb3dUaW1lYmFuZCI6ZmFsc2UsIkhpZGVEYXRlIjpmYWxzZSwiU2hhcGVTaXplIjowLCJTcGFjaW5nIjoyLjAsIlBhZGRpbmciOnsiJHJlZiI6IjU4In0sIlNoYXBlU3R5bGUiOnsiJGlkIjoiMjk1IiwiTWFyZ2luIjp7IiRyZWYiOiI2MCJ9LCJQYWRkaW5nIjp7IiRyZWYiOiI2MSJ9LCJCYWNrZ3JvdW5kIjp7IiRyZWYiOiIyOTMifSwiSXNWaXNpYmxlIjp0cnVlLCJXaWR0aCI6MTIuMCwiSGVpZ2h0IjoxNC4wLCJCb3JkZXJTdHlsZSI6eyIkaWQiOiIyOTYiLCJMaW5lQ29sb3IiOnsiJHJlZiI6IjYzIn0sIkxpbmVXZWlnaHQiOjAuMCwiTGluZVR5cGUiOjAsIlBhcmVudFN0eWxlIjp7IiRyZWYiOiI2MiJ9fSwiUGFyZW50U3R5bGUiOnsiJHJlZiI6IjU5In19LCJUaXRsZVN0eWxlIjp7IiRpZCI6IjI5NyIsIkZvbnRTZXR0aW5ncyI6eyIkaWQiOiIyOTgiLCJGb250U2l6ZSI6MTEsIkZvbnROYW1lIjoiQ2FsaWJyaSIsIklzQm9sZCI6dHJ1ZSwiSXNJdGFsaWMiOmZhbHNlLCJJc1VuZGVybGluZWQiOmZhbHNlLCJQYXJlbnRTdHlsZSI6eyIkcmVmIjoiNjYifX0sIkF1dG9TaXplIjoyLCJGb3JlZ3JvdW5kIjp7IiRyZWYiOiI2NyJ9LCJNYXhXaWR0aCI6NzguMDAxNjU1NTc4NjEzMjgx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TkiLCJMaW5lQ29sb3IiOm51bGwsIkxpbmVXZWlnaHQiOjAuMCwiTGluZVR5cGUiOjAsIlBhcmVudFN0eWxlIjpudWxsfSwiUGFyZW50U3R5bGUiOnsiJHJlZiI6IjY1In19LCJEYXRlU3R5bGUiOnsiJGlkIjoiMzAwIiwiRm9udFNldHRpbmdzIjp7IiRpZCI6IjMwMSIsIkZvbnRTaXplIjoxMCwiRm9udE5hbWUiOiJDYWxpYnJpIiwiSXNCb2xkIjpmYWxzZSwiSXNJdGFsaWMiOmZhbHNlLCJJc1VuZGVybGluZWQiOmZhbHNlLCJQYXJlbnRTdHlsZSI6eyIkcmVmIjoiNzMifX0sIkF1dG9TaXplIjowLCJGb3JlZ3JvdW5kIjp7IiRpZCI6IjMwMiIsIkNvbG9yIjp7IiRpZCI6IjMwMy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A0IiwiTGluZUNvbG9yIjpudWxsLCJMaW5lV2VpZ2h0IjowLjAsIkxpbmVUeXBlIjowLCJQYXJlbnRTdHlsZSI6bnVsbH0sIlBhcmVudFN0eWxlIjp7IiRyZWYiOiI3MiJ9fSwiRGF0ZUZvcm1hdCI6eyIkaWQiOiIzMDUiLCJGb3JtYXRTdHJpbmciOiJNLWQteXl5eSIsIlNlcGFyYXRvciI6Ii0iLCJVc2VJbnRlcm5hdGlvbmFsRGF0ZUZvcm1hdCI6ZmFsc2V9LCJJc1Zpc2libGUiOnRydWUsIlBhcmVudFN0eWxlIjp7IiRyZWYiOiI1MyJ9fSwiUG9zaXRpb24iOnsiJGlkIjoiMzA2IiwiUmF0aW8iOjAuMjIzOTExNDgzMTk5NTA4MSwiSXNDdXN0b20iOnRydWV9LCJJZCI6IjEwMjNmOWNmLThlNzItNGRlNS04YWJkLTY2MDA5MGZmZGE5OCIsIlRpdGxlIjoiRW50ZXIgeW91ciBtaWxlc3RvbmUgaGVyZSIsIk5vdGUiOm51bGwsIkh5cGVybGluayI6bnVsbCwiSXNDaGFuZ2VkIjpmYWxzZSwiSXNOZXciOmZhbHNlfSx7IiRpZCI6IjMwNyIsIkRhdGUiOiIyMDE2LTA1LTI2VDIzOjU5OjU5Ljk5OVoiLCJTdHlsZSI6eyIkaWQiOiIzMDgiLCJTaGFwZSI6NywiQ29ubmVjdG9yTWFyZ2luIjp7IiRyZWYiOiI1NCJ9LCJDb25uZWN0b3JTdHlsZSI6eyIkaWQiOiIzMDkiLCJMaW5lQ29sb3IiOnsiJGlkIjoiMzEwIiwiJHR5cGUiOiJOTFJFLkNvbW1vbi5Eb20uU29saWRDb2xvckJydXNoLCBOTFJFLkNvbW1vbiIsIkNvbG9yIjp7IiRpZCI6IjMxMSIsIkEiOjI1NSwiUiI6MTU2LCJHIjoxMDYsIkIiOjEwNn19LCJMaW5lV2VpZ2h0IjoxLjAsIkxpbmVUeXBlIjowLCJQYXJlbnRTdHlsZSI6eyIkcmVmIjoiNTUifX0sIklzQmVsb3dUaW1lYmFuZCI6ZmFsc2UsIkhpZGVEYXRlIjpmYWxzZSwiU2hhcGVTaXplIjowLCJTcGFjaW5nIjoyLjAsIlBhZGRpbmciOnsiJHJlZiI6IjU4In0sIlNoYXBlU3R5bGUiOnsiJGlkIjoiMzEyIiwiTWFyZ2luIjp7IiRyZWYiOiI2MCJ9LCJQYWRkaW5nIjp7IiRyZWYiOiI2MSJ9LCJCYWNrZ3JvdW5kIjp7IiRpZCI6IjMxMyIsIkNvbG9yIjp7IiRpZCI6IjMxNCIsIkEiOjI1NSwiUiI6MTU2LCJHIjoxMDYsIkIiOjEwNn19LCJJc1Zpc2libGUiOnRydWUsIldpZHRoIjoxMi4wLCJIZWlnaHQiOjE0LjAsIkJvcmRlclN0eWxlIjp7IiRpZCI6IjMxNSIsIkxpbmVDb2xvciI6eyIkcmVmIjoiNjMifSwiTGluZVdlaWdodCI6MC4wLCJMaW5lVHlwZSI6MCwiUGFyZW50U3R5bGUiOnsiJHJlZiI6IjYyIn19LCJQYXJlbnRTdHlsZSI6eyIkcmVmIjoiNTkifX0sIlRpdGxlU3R5bGUiOnsiJGlkIjoiMzE2IiwiRm9udFNldHRpbmdzIjp7IiRpZCI6IjMxN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E4IiwiTGluZUNvbG9yIjpudWxsLCJMaW5lV2VpZ2h0IjowLjAsIkxpbmVUeXBlIjowLCJQYXJlbnRTdHlsZSI6bnVsbH0sIlBhcmVudFN0eWxlIjp7IiRyZWYiOiI2NSJ9fSwiRGF0ZVN0eWxlIjp7IiRpZCI6IjMxOSIsIkZvbnRTZXR0aW5ncyI6eyIkaWQiOiIzMjAiLCJGb250U2l6ZSI6MTAsIkZvbnROYW1lIjoiQ2FsaWJyaSIsIklzQm9sZCI6ZmFsc2UsIklzSXRhbGljIjpmYWxzZSwiSXNVbmRlcmxpbmVkIjpmYWxzZSwiUGFyZW50U3R5bGUiOnsiJHJlZiI6IjczIn19LCJBdXRvU2l6ZSI6MCwiRm9yZWdyb3VuZCI6eyIkaWQiOiIzMjEiLCJDb2xvciI6eyIkaWQiOiIzMjI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MjMiLCJMaW5lQ29sb3IiOm51bGwsIkxpbmVXZWlnaHQiOjAuMCwiTGluZVR5cGUiOjAsIlBhcmVudFN0eWxlIjpudWxsfSwiUGFyZW50U3R5bGUiOnsiJHJlZiI6IjcyIn19LCJEYXRlRm9ybWF0Ijp7IiRpZCI6IjMyNCIsIkZvcm1hdFN0cmluZyI6Ik0tZC15eXl5IiwiU2VwYXJhdG9yIjoiLSIsIlVzZUludGVybmF0aW9uYWxEYXRlRm9ybWF0IjpmYWxzZX0sIklzVmlzaWJsZSI6dHJ1ZSwiUGFyZW50U3R5bGUiOnsiJHJlZiI6IjUzIn19LCJQb3NpdGlvbiI6eyIkaWQiOiIzMjUiLCJSYXRpbyI6MC4wLCJJc0N1c3RvbSI6ZmFsc2V9LCJJZCI6ImUyODRjOGMzLWY0YTMtNDQ0NC05YjdiLTlkYmZhZWYwZmRhOCIsIlRpdGxlIjoiRW50ZXIgeW91ciBtaWxlc3RvbmUgaGVyZSIsIk5vdGUiOm51bGwsIkh5cGVybGluayI6bnVsbCwiSXNDaGFuZ2VkIjpmYWxzZSwiSXNOZXciOmZhbHNlfSx7IiRpZCI6IjMyNiIsIkRhdGUiOiIyMDE2LTA3LTE0VDIzOjU5OjU5Ljk5OVoiLCJTdHlsZSI6eyIkaWQiOiIzMjciLCJTaGFwZSI6NywiQ29ubmVjdG9yTWFyZ2luIjp7IiRyZWYiOiI1NCJ9LCJDb25uZWN0b3JTdHlsZSI6eyIkaWQiOiIzMjgiLCJMaW5lQ29sb3IiOnsiJGlkIjoiMzI5IiwiJHR5cGUiOiJOTFJFLkNvbW1vbi5Eb20uU29saWRDb2xvckJydXNoLCBOTFJFLkNvbW1vbiIsIkNvbG9yIjp7IiRpZCI6IjMzMCIsIkEiOjI1NSwiUiI6MjM2LCJHIjoxMTIsIkIiOjIyfX0sIkxpbmVXZWlnaHQiOjEuMCwiTGluZVR5cGUiOjAsIlBhcmVudFN0eWxlIjp7IiRyZWYiOiI1NSJ9fSwiSXNCZWxvd1RpbWViYW5kIjpmYWxzZSwiSGlkZURhdGUiOmZhbHNlLCJTaGFwZVNpemUiOjAsIlNwYWNpbmciOjIuMCwiUGFkZGluZyI6eyIkcmVmIjoiNTgifSwiU2hhcGVTdHlsZSI6eyIkaWQiOiIzMzEiLCJNYXJnaW4iOnsiJHJlZiI6IjYwIn0sIlBhZGRpbmciOnsiJHJlZiI6IjYxIn0sIkJhY2tncm91bmQiOnsiJHJlZiI6IjMyOSJ9LCJJc1Zpc2libGUiOnRydWUsIldpZHRoIjoxMi4wLCJIZWlnaHQiOjE0LjAsIkJvcmRlclN0eWxlIjp7IiRpZCI6IjMzMiIsIkxpbmVDb2xvciI6eyIkcmVmIjoiNjMifSwiTGluZVdlaWdodCI6MC4wLCJMaW5lVHlwZSI6MCwiUGFyZW50U3R5bGUiOnsiJHJlZiI6IjYyIn19LCJQYXJlbnRTdHlsZSI6eyIkcmVmIjoiNTkifX0sIlRpdGxlU3R5bGUiOnsiJGlkIjoiMzMzIiwiRm9udFNldHRpbmdzIjp7IiRpZCI6IjMzNCIsIkZvbnRTaXplIjoxMSwiRm9udE5hbWUiOiJDYWxpYnJpIiwiSXNCb2xkIjp0cnVlLCJJc0l0YWxpYyI6ZmFsc2UsIklzVW5kZXJsaW5lZCI6ZmFsc2UsIlBhcmVudFN0eWxlIjp7IiRyZWYiOiI2NiJ9fSwiQXV0b1NpemUiOjIsIkZvcmVncm91bmQiOnsiJHJlZiI6IjY3In0sIk1heFdpZHRoIjo4OS41NzkzNjg1OTEzMDg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MzUiLCJMaW5lQ29sb3IiOm51bGwsIkxpbmVXZWlnaHQiOjAuMCwiTGluZVR5cGUiOjAsIlBhcmVudFN0eWxlIjpudWxsfSwiUGFyZW50U3R5bGUiOnsiJHJlZiI6IjY1In19LCJEYXRlU3R5bGUiOnsiJGlkIjoiMzM2IiwiRm9udFNldHRpbmdzIjp7IiRpZCI6IjMzNyIsIkZvbnRTaXplIjoxMCwiRm9udE5hbWUiOiJDYWxpYnJpIiwiSXNCb2xkIjpmYWxzZSwiSXNJdGFsaWMiOmZhbHNlLCJJc1VuZGVybGluZWQiOmZhbHNlLCJQYXJlbnRTdHlsZSI6eyIkcmVmIjoiNzMifX0sIkF1dG9TaXplIjowLCJGb3JlZ3JvdW5kIjp7IiRpZCI6IjMzOCIsIkNvbG9yIjp7IiRpZCI6IjMzOSIsIkEiOjI1NSwiUiI6MjM2LCJHIjoxMTIsIkIiOjI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QwIiwiTGluZUNvbG9yIjpudWxsLCJMaW5lV2VpZ2h0IjowLjAsIkxpbmVUeXBlIjowLCJQYXJlbnRTdHlsZSI6bnVsbH0sIlBhcmVudFN0eWxlIjp7IiRyZWYiOiI3MiJ9fSwiRGF0ZUZvcm1hdCI6eyIkaWQiOiIzNDEiLCJGb3JtYXRTdHJpbmciOiJNLWQteXl5eSIsIlNlcGFyYXRvciI6Ii0iLCJVc2VJbnRlcm5hdGlvbmFsRGF0ZUZvcm1hdCI6ZmFsc2V9LCJJc1Zpc2libGUiOnRydWUsIlBhcmVudFN0eWxlIjp7IiRyZWYiOiI1MyJ9fSwiUG9zaXRpb24iOnsiJGlkIjoiMzQyIiwiUmF0aW8iOjAuMCwiSXNDdXN0b20iOmZhbHNlfSwiSWQiOiJhNzJhMWU4My1mNDIzLTRmOWItOWY3Ny1hMTVkMjMxM2U2ZGMiLCJUaXRsZSI6IkVudGVyIHlvdXIgbWlsZXN0b25lIGhlcmUiLCJOb3RlIjpudWxsLCJIeXBlcmxpbmsiOm51bGwsIklzQ2hhbmdlZCI6ZmFsc2UsIklzTmV3IjpmYWxzZX1dLCJUYXNrcyI6W10sIlNldHRpbmdzIjp7IiRpZCI6IjM0MyIsIkltcGFPcHRpb25zIjp7IiRpZCI6IjM0NC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X0="/>
  <p:tag name="__MASTER" val="__part_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QaGFzZXMiLCJJc1RlbXBsYXRlIjpmYWxzZSwiVmVyc2lvbiI6eyIkaWQiOiIyIiwiVmVyc2lvbiI6IjMuMC4xIiwiT3JpZ2luYWxBc3NlbWJseVZlcnNpb24iOiIzLjAxLjAyLjAwIiwiRWRpdGlvbiI6IlBsdXMiLCJJc1BsdXNFZGl0aW9uIjp0cnV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NTYsIkIiOjI4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NCwiRm9udE5hbWUiOiJDYWxpYnJpIiwiSXNCb2xkIjp0cnVlLCJJc0l0YWxpYyI6ZmFsc2UsIklzVW5kZXJsaW5lZCI6ZmFsc2UsIlBhcmVudFN0eWxlIjpudWxsfSwiQXV0b1NpemUiOjAsIkZvcmVncm91bmQiOnsiJGlkIjoiMTUiLCJDb2xvciI6eyIkaWQiOiIxNiIsIkEiOjI1NSwiUiI6NTcsIkciOjQ4LCJCIjo0Mn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nRydWUsIldpZHRoIjowLjAsIkhlaWdodCI6MC4wLCJCb3JkZXJTdHlsZSI6bnVsbCwiUGFyZW50U3R5bGUiOm51bGx9LCJMZWZ0RW5kQ2Fwc1N0eWxlIjp7IiRpZCI6IjIxIiwiRm9udFNldHRpbmdzIjp7IiRpZCI6IjIyIiwiRm9udFNpemUiOjE0LCJGb250TmFtZSI6IkNhbGlicmkiLCJJc0JvbGQiOnRydWUsIklzSXRhbGljIjpmYWxzZSwiSXNVbmRlcmxpbmVkIjpmYWxzZSwiUGFyZW50U3R5bGUiOm51bGx9LCJBdXRvU2l6ZSI6MCwiRm9yZWdyb3VuZCI6eyIkaWQiOiIyMyIsIkNvbG9yIjp7IiRpZCI6IjI0IiwiQSI6MjU1LCJSIjo1NywiRyI6NDgsIkIiOjQy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w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MiwiRm9udE5hbWUiOiJDYWxpYnJpIiwiSXNCb2xkIjp0cnV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EwLCJHIjoyMDQsIkIiOjIwMn19LCJBcHBlbmRZZWFyT25ZZWFyQ2hhbmdlIjp0cnVlLCJFbGFwc2VkVGltZUZvcm1hdCI6MSwiVG9kYXlNYXJrZXJQb3NpdGlvbiI6MywiUXVpY2tQb3NpdGlvbiI6MywiQWJzb2x1dGVQb3NpdGlvbiI6Mjk3LjAsIk1hcmdpbiI6eyIkaWQiOiI0OSIsIlRvcCI6MCwiTGVmdCI6MTAsIlJpZ2h0IjoxMCwiQm90dG9tIjowfSwiUGFkZGluZyI6eyIkaWQiOiI1MCIsIlRvcCI6MCwiTGVmdCI6MCwiUmlnaHQiOjAsIkJvdHRvbSI6MH0sIkJhY2tncm91bmQiOnsiJGlkIjoiNTEiLCJDb2xvciI6eyIkaWQiOiI1MiIsIkEiOjI1NSwiUiI6MTc4LCJHIjoxNzgsIkIiOjE3OH19LCJJc1Zpc2libGUiOnRydWUsIldpZHRoIjowLjAsIkhlaWdodCI6MC4wLCJCb3JkZXJTdHlsZSI6bnVsbCwiUGFyZW50U3R5bGUiOm51bGx9LCJEZWZhdWx0TWlsZXN0b25lU3R5bGUiOnsiJGlkIjoiNTMiLCJTaGFwZSI6Ny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CwiRyI6ODQsIkIiOjEw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tZC15eXl5IiwiU2VwYXJhdG9yIjoiLSIsIlVzZUludGVybmF0aW9uYWxEYXRlRm9ybWF0IjpmYWxzZX0sIklzVmlzaWJsZSI6dHJ1ZSwiUGFyZW50U3R5bGUiOm51bGx9LCJEZWZhdWx0VGFza1N0eWxlIjp7IiRpZCI6IjgwIiwiU2hhcGUiOjAsIlNoYXBlVGhpY2tuZXNzIjoy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csIkciOjEyNSwiQiI6ND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iwiRW5kRGF0ZVBvc2l0aW9uIjoyLCJUaXRsZVBvc2l0aW9uIjo0LCJEdXJhdGlvblBvc2l0aW9uIjo2LCJQZXJjZW50YWdlQ29tcGxldGVkUG9zaXRpb24iOjYsIlNwYWNpbmciOjUsIklzQmVsb3dUaW1lYmFuZCI6ZmFsc2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Iy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3MjAuMCwiTWF4SGVpZ2h0IjoiSW5maW5pdHkiLCJTbWFydEZvcmVncm91bmRJc0FjdGl2ZSI6dHJ1ZSwiSG9yaXpvbnRhbEFsaWdubWVudCI6MS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2OCwiRyI6ODQsIkIiOjEw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dHJ1ZX0sIlNjYWxlIjp7IiRpZCI6IjEyMiIsIlN0YXJ0RGF0ZSI6IjIwMTQtMTEtMTZUMjM6NTk6NTkuOTk5WiIsIkVuZERhdGUiOiIyMDE2LTA3LTE0VDIzOjU5OjU5Ljk5OVoiLCJGb3JtYXQiOiJNTSIsIlR5cGUiOjMsIkF1dG9EYXRlUmFuZ2UiOnRydWUsIldvcmtpbmdEYXlzIjozMSwiVG9kYXlNYXJrZXJUZXh0IjoiVG9kYXkiLCJBdXRvU2NhbGVUeXBlIjpmYWxzZX0sIk1pbGVzdG9uZXMiOlt7IiRpZCI6IjEyMyIsIkRhdGUiOiIyMDE0LTExLTE2VDIzOjU5OjU5Ljk5OVoiLCJTdHlsZSI6eyIkaWQiOiIxMjQiLCJTaGFwZSI6NywiQ29ubmVjdG9yTWFyZ2luIjp7IiRyZWYiOiI1NCJ9LCJDb25uZWN0b3JTdHlsZSI6eyIkaWQiOiIxMjUiLCJMaW5lQ29sb3IiOnsiJGlkIjoiMTI2IiwiJHR5cGUiOiJOTFJFLkNvbW1vbi5Eb20uU29saWRDb2xvckJydXNoLCBOTFJFLkNvbW1vbiIsIkNvbG9yIjp7IiRpZCI6IjEyNyIsIkEiOjg5LCJSIjoyMzAsIkciOjcyLCJCIjozNX19LCJMaW5lV2VpZ2h0IjoxLjAsIkxpbmVUeXBlIjowLCJQYXJlbnRTdHlsZSI6eyIkcmVmIjoiNTUifX0sIklzQmVsb3dUaW1lYmFuZCI6ZmFsc2UsIkhpZGVEYXRlIjpmYWxzZSwiU2hhcGVTaXplIjowLCJTcGFjaW5nIjoyLjAsIlBhZGRpbmciOnsiJHJlZiI6IjU4In0sIlNoYXBlU3R5bGUiOnsiJGlkIjoiMTI4IiwiTWFyZ2luIjp7IiRyZWYiOiI2MCJ9LCJQYWRkaW5nIjp7IiRyZWYiOiI2MSJ9LCJCYWNrZ3JvdW5kIjp7IiRpZCI6IjEyOSIsIkNvbG9yIjp7IiRpZCI6IjEzMCIsIkEiOjI1NSwiUiI6MjMwLCJHIjo3MiwiQiI6MzV9fSwiSXNWaXNpYmxlIjp0cnVlLCJXaWR0aCI6MTIuMCwiSGVpZ2h0IjoxNC4wLCJCb3JkZXJTdHlsZSI6eyIkaWQiOiIxMzEiLCJMaW5lQ29sb3IiOnsiJHJlZiI6IjYzIn0sIkxpbmVXZWlnaHQiOjAuMCwiTGluZVR5cGUiOjAsIlBhcmVudFN0eWxlIjp7IiRyZWYiOiI2MiJ9fSwiUGFyZW50U3R5bGUiOnsiJHJlZiI6IjU5In19LCJUaXRsZVN0eWxlIjp7IiRpZCI6IjEzMiIsIkZvbnRTZXR0aW5ncyI6eyIkaWQiOiIxMz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kNhbGlicmkiLCJJc0JvbGQiOmZhbHNlLCJJc0l0YWxpYyI6ZmFsc2UsIklzVW5kZXJsaW5lZCI6ZmFsc2UsIlBhcmVudFN0eWxlIjp7IiRyZWYiOiI3MyJ9fSwiQXV0b1NpemUiOjAsIkZvcmVncm91bmQiOnsiJGlkIjoiMTM3IiwiQ29sb3IiOnsiJGlkIjoiMTM4IiwiQSI6MjU1LCJSIjoyMzAsIkciOjcyLCJCIjozNX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OSIsIkxpbmVDb2xvciI6bnVsbCwiTGluZVdlaWdodCI6MC4wLCJMaW5lVHlwZSI6MCwiUGFyZW50U3R5bGUiOm51bGx9LCJQYXJlbnRTdHlsZSI6eyIkcmVmIjoiNzIifX0sIkRhdGVGb3JtYXQiOnsiJGlkIjoiMTQwIiwiRm9ybWF0U3RyaW5nIjoiTS1kLXl5eXkiLCJTZXBhcmF0b3IiOiItIiwiVXNlSW50ZXJuYXRpb25hbERhdGVGb3JtYXQiOmZhbHNlfSwiSXNWaXNpYmxlIjp0cnVlLCJQYXJlbnRTdHlsZSI6eyIkcmVmIjoiNTMifX0sIlBvc2l0aW9uIjp7IiRpZCI6IjE0MSIsIlJhdGlvIjowLjAsIklzQ3VzdG9tIjpmYWxzZX0sIklkIjoiNDc0ZDI5NzEtOThkNS00MjVjLTk0ODctZTlhYmRjNDAxZDhkIiwiVGl0bGUiOiJFbnRlciB5b3VyIG1pbGVzdG9uZSBoZXJlIiwiTm90ZSI6bnVsbCwiSHlwZXJsaW5rIjpudWxsLCJJc0NoYW5nZWQiOmZhbHNlLCJJc05ldyI6ZmFsc2V9LHsiJGlkIjoiMTQyIiwiRGF0ZSI6IjIwMTUtMDItMDFUMjM6NTk6NTkuOTk5WiIsIlN0eWxlIjp7IiRpZCI6IjE0MyIsIlNoYXBlIjozLCJDb25uZWN0b3JNYXJnaW4iOnsiJHJlZiI6IjU0In0sIkNvbm5lY3RvclN0eWxlIjp7IiRpZCI6IjE0NCIsIkxpbmVDb2xvciI6eyIkaWQiOiIxNDUiLCIkdHlwZSI6Ik5MUkUuQ29tbW9uLkRvbS5Tb2xpZENvbG9yQnJ1c2gsIE5MUkUuQ29tbW9uIiwiQ29sb3IiOnsiJGlkIjoiMTQ2IiwiQSI6MjU1LCJSIjoyNTUsIkciOjIwMiwiQiI6OH19LCJMaW5lV2VpZ2h0IjoxLjAsIkxpbmVUeXBlIjowLCJQYXJlbnRTdHlsZSI6eyIkcmVmIjoiNTUifX0sIklzQmVsb3dUaW1lYmFuZCI6ZmFsc2UsIkhpZGVEYXRlIjpmYWxzZSwiU2hhcGVTaXplIjowLCJTcGFjaW5nIjoyLjAsIlBhZGRpbmciOnsiJHJlZiI6IjU4In0sIlNoYXBlU3R5bGUiOnsiJGlkIjoiMTQ3IiwiTWFyZ2luIjp7IiRyZWYiOiI2MCJ9LCJQYWRkaW5nIjp7IiRyZWYiOiI2MSJ9LCJCYWNrZ3JvdW5kIjp7IiRpZCI6IjE0OCIsIkNvbG9yIjp7IiRpZCI6IjE0OSIsIkEiOjI1NSwiUiI6MjMwLCJHIjo3MiwiQiI6MzV9fSwiSXNWaXNpYmxlIjp0cnVlLCJXaWR0aCI6MTIuMCwiSGVpZ2h0IjoxNC4wLCJCb3JkZXJTdHlsZSI6eyIkaWQiOiIxNTAiLCJMaW5lQ29sb3IiOnsiJHJlZiI6IjYzIn0sIkxpbmVXZWlnaHQiOjAuMCwiTGluZVR5cGUiOjAsIlBhcmVudFN0eWxlIjp7IiRyZWYiOiI2MiJ9fSwiUGFyZW50U3R5bGUiOnsiJHJlZiI6IjU5In19LCJUaXRsZVN0eWxlIjp7IiRpZCI6IjE1MSIsIkZvbnRTZXR0aW5ncyI6eyIkaWQiOiIxNTI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NhbGlicmkiLCJJc0JvbGQiOmZhbHNlLCJJc0l0YWxpYyI6ZmFsc2UsIklzVW5kZXJsaW5lZCI6ZmFsc2UsIlBhcmVudFN0eWxlIjp7IiRyZWYiOiI3MyJ9fSwiQXV0b1NpemUiOjAsIkZvcmVncm91bmQiOnsiJGlkIjoiMTU2IiwiQ29sb3IiOnsiJGlkIjoiMTU3IiwiQSI6MjU1LCJSIjoxOTcsIkciOjE1NSwiQiI6MH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OCIsIkxpbmVDb2xvciI6bnVsbCwiTGluZVdlaWdodCI6MC4wLCJMaW5lVHlwZSI6MCwiUGFyZW50U3R5bGUiOm51bGx9LCJQYXJlbnRTdHlsZSI6eyIkcmVmIjoiNzIifX0sIkRhdGVGb3JtYXQiOnsiJGlkIjoiMTU5IiwiRm9ybWF0U3RyaW5nIjoiTS1kLXl5eXkiLCJTZXBhcmF0b3IiOiItIiwiVXNlSW50ZXJuYXRpb25hbERhdGVGb3JtYXQiOmZhbHNlfSwiSXNWaXNpYmxlIjp0cnVlLCJQYXJlbnRTdHlsZSI6eyIkcmVmIjoiNTMifX0sIlBvc2l0aW9uIjp7IiRpZCI6IjE2MCIsIlJhdGlvIjowLjAsIklzQ3VzdG9tIjpmYWxzZX0sIklkIjoiMDU3ZDMzMzktYzg3OS00NDRlLTk3MjQtYzliYmI2NmQ1ZmEyIiwiVGl0bGUiOiJFbnRlciB5b3VyIG1pbGVzdG9uZSBoZXJlIiwiTm90ZSI6bnVsbCwiSHlwZXJsaW5rIjpudWxsLCJJc0NoYW5nZWQiOmZhbHNlLCJJc05ldyI6ZmFsc2V9LHsiJGlkIjoiMTYxIiwiRGF0ZSI6IjIwMTUtMDQtMjlUMjM6NTk6NTkuOTk5WiIsIlN0eWxlIjp7IiRpZCI6IjE2MiIsIlNoYXBlIjo3LCJDb25uZWN0b3JNYXJnaW4iOnsiJHJlZiI6IjU0In0sIkNvbm5lY3RvclN0eWxlIjp7IiRpZCI6IjE2MyIsIkxpbmVDb2xvciI6eyIkaWQiOiIxNjQiLCIkdHlwZSI6Ik5MUkUuQ29tbW9uLkRvbS5Tb2xpZENvbG9yQnJ1c2gsIE5MUkUuQ29tbW9uIiwiQ29sb3IiOnsiJGlkIjoiMTY1IiwiQSI6MjU1LCJSIjoyNDgsIkciOjE0NywiQiI6Mjl9fSwiTGluZVdlaWdodCI6MS4wLCJMaW5lVHlwZSI6MCwiUGFyZW50U3R5bGUiOnsiJHJlZiI6IjU1In19LCJJc0JlbG93VGltZWJhbmQiOmZhbHNlLCJIaWRlRGF0ZSI6ZmFsc2UsIlNoYXBlU2l6ZSI6MCwiU3BhY2luZyI6Mi4wLCJQYWRkaW5nIjp7IiRyZWYiOiI1OCJ9LCJTaGFwZVN0eWxlIjp7IiRpZCI6IjE2NiIsIk1hcmdpbiI6eyIkcmVmIjoiNjAifSwiUGFkZGluZyI6eyIkcmVmIjoiNjEifSwiQmFja2dyb3VuZCI6eyIkcmVmIjoiMTY0In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AiLCJMaW5lQ29sb3IiOm51bGwsIkxpbmVXZWlnaHQiOjAuMCwiTGluZVR5cGUiOjAsIlBhcmVudFN0eWxlIjpudWxsfSwiUGFyZW50U3R5bGUiOnsiJHJlZiI6IjY1In19LCJEYXRlU3R5bGUiOnsiJGlkIjoiMTcxIiwiRm9udFNldHRpbmdzIjp7IiRpZCI6IjE3MiIsIkZvbnRTaXplIjoxMCwiRm9udE5hbWUiOiJDYWxpYnJpIiwiSXNCb2xkIjpmYWxzZSwiSXNJdGFsaWMiOmZhbHNlLCJJc1VuZGVybGluZWQiOmZhbHNlLCJQYXJlbnRTdHlsZSI6eyIkcmVmIjoiNzMifX0sIkF1dG9TaXplIjowLCJGb3JlZ3JvdW5kIjp7IiRpZCI6IjE3MyIsIkNvbG9yIjp7IiRpZCI6IjE3NC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c1IiwiTGluZUNvbG9yIjpudWxsLCJMaW5lV2VpZ2h0IjowLjAsIkxpbmVUeXBlIjowLCJQYXJlbnRTdHlsZSI6bnVsbH0sIlBhcmVudFN0eWxlIjp7IiRyZWYiOiI3MiJ9fSwiRGF0ZUZvcm1hdCI6eyIkaWQiOiIxNzYiLCJGb3JtYXRTdHJpbmciOiJNLWQteXl5eSIsIlNlcGFyYXRvciI6Ii0iLCJVc2VJbnRlcm5hdGlvbmFsRGF0ZUZvcm1hdCI6ZmFsc2V9LCJJc1Zpc2libGUiOnRydWUsIlBhcmVudFN0eWxlIjp7IiRyZWYiOiI1MyJ9fSwiUG9zaXRpb24iOnsiJGlkIjoiMTc3IiwiUmF0aW8iOjAuMCwiSXNDdXN0b20iOmZhbHNlfSwiSWQiOiIyM2FiZTY0My1kNzY2LTRjMTYtYTg3ZC0wOTkzODc2Y2IzMGEiLCJUaXRsZSI6IkVudGVyIHlvdXIgbWlsZXN0b25lIGhlcmUiLCJOb3RlIjpudWxsLCJIeXBlcmxpbmsiOm51bGwsIklzQ2hhbmdlZCI6ZmFsc2UsIklzTmV3IjpmYWxzZX0seyIkaWQiOiIxNzgiLCJEYXRlIjoiMjAxNS0wNi0xN1QyMzo1OTo1OS45OTlaIiwiU3R5bGUiOnsiJGlkIjoiMTc5IiwiU2hhcGUiOjcsIkNvbm5lY3Rvck1hcmdpbiI6eyIkcmVmIjoiNTQifSwiQ29ubmVjdG9yU3R5bGUiOnsiJGlkIjoiMTgwIiwiTGluZUNvbG9yIjp7IiRpZCI6IjE4MSIsIiR0eXBlIjoiTkxSRS5Db21tb24uRG9tLlNvbGlkQ29sb3JCcnVzaCwgTkxSRS5Db21tb24iLCJDb2xvciI6eyIkaWQiOiIxODIiLCJBIjoyNTUsIlIiOjIwNiwiRyI6MTQxLCJCIjo2Mn19LCJMaW5lV2VpZ2h0IjoxLjAsIkxpbmVUeXBlIjowLCJQYXJlbnRTdHlsZSI6eyIkcmVmIjoiNTUifX0sIklzQmVsb3dUaW1lYmFuZCI6ZmFsc2UsIkhpZGVEYXRlIjpmYWxzZSwiU2hhcGVTaXplIjowLCJTcGFjaW5nIjoyLjAsIlBhZGRpbmciOnsiJHJlZiI6IjU4In0sIlNoYXBlU3R5bGUiOnsiJGlkIjoiMTgzIiwiTWFyZ2luIjp7IiRyZWYiOiI2MCJ9LCJQYWRkaW5nIjp7IiRyZWYiOiI2MSJ9LCJCYWNrZ3JvdW5kIjp7IiRpZCI6IjE4NCIsIkNvbG9yIjp7IiRpZCI6IjE4NSIsIkEiOjI1NSwiUiI6MTU2LCJHIjoxMDYsIkIiOjEwNn19LCJJc1Zpc2libGUiOnRydWUsIldpZHRoIjoxMi4wLCJIZWlnaHQiOjE0LjAsIkJvcmRlclN0eWxlIjp7IiRpZCI6IjE4NiIsIkxpbmVDb2xvciI6eyIkcmVmIjoiNjMifSwiTGluZVdlaWdodCI6MC4wLCJMaW5lVHlwZSI6MCwiUGFyZW50U3R5bGUiOnsiJHJlZiI6IjYyIn19LCJQYXJlbnRTdHlsZSI6eyIkcmVmIjoiNTkifX0sIlRpdGxlU3R5bGUiOnsiJGlkIjoiMTg3IiwiRm9udFNldHRpbmdzIjp7IiRpZCI6IjE4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g5IiwiTGluZUNvbG9yIjpudWxsLCJMaW5lV2VpZ2h0IjowLjAsIkxpbmVUeXBlIjowLCJQYXJlbnRTdHlsZSI6bnVsbH0sIlBhcmVudFN0eWxlIjp7IiRyZWYiOiI2NSJ9fSwiRGF0ZVN0eWxlIjp7IiRpZCI6IjE5MCIsIkZvbnRTZXR0aW5ncyI6eyIkaWQiOiIxOTEiLCJGb250U2l6ZSI6MTAsIkZvbnROYW1lIjoiQ2FsaWJyaSIsIklzQm9sZCI6ZmFsc2UsIklzSXRhbGljIjpmYWxzZSwiSXNVbmRlcmxpbmVkIjpmYWxzZSwiUGFyZW50U3R5bGUiOnsiJHJlZiI6IjczIn19LCJBdXRvU2l6ZSI6MCwiRm9yZWdyb3VuZCI6eyIkaWQiOiIxOTIiLCJDb2xvciI6eyIkaWQiOiIxOTM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QiLCJMaW5lQ29sb3IiOm51bGwsIkxpbmVXZWlnaHQiOjAuMCwiTGluZVR5cGUiOjAsIlBhcmVudFN0eWxlIjpudWxsfSwiUGFyZW50U3R5bGUiOnsiJHJlZiI6IjcyIn19LCJEYXRlRm9ybWF0Ijp7IiRpZCI6IjE5NSIsIkZvcm1hdFN0cmluZyI6Ik0tZC15eXl5IiwiU2VwYXJhdG9yIjoiLSIsIlVzZUludGVybmF0aW9uYWxEYXRlRm9ybWF0IjpmYWxzZX0sIklzVmlzaWJsZSI6dHJ1ZSwiUGFyZW50U3R5bGUiOnsiJHJlZiI6IjUzIn19LCJQb3NpdGlvbiI6eyIkaWQiOiIxOTYiLCJSYXRpbyI6MC4wLCJJc0N1c3RvbSI6ZmFsc2V9LCJJZCI6ImUxYzdjZjg0LWM1ODktNDdlMi05ZDM5LWI4YWU2MGY0NTQ5OCIsIlRpdGxlIjoiRW50ZXIgeW91ciBtaWxlc3RvbmUgaGVyZSIsIk5vdGUiOm51bGwsIkh5cGVybGluayI6bnVsbCwiSXNDaGFuZ2VkIjpmYWxzZSwiSXNOZXciOmZhbHNlfSx7IiRpZCI6IjE5NyIsIkRhdGUiOiIyMDE1LTA4LTA1VDIzOjU5OjU5Ljk5OVoiLCJTdHlsZSI6eyIkaWQiOiIxOTgiLCJTaGFwZSI6MTIsIkNvbm5lY3Rvck1hcmdpbiI6eyIkcmVmIjoiNTQifSwiQ29ubmVjdG9yU3R5bGUiOnsiJGlkIjoiMTk5IiwiTGluZUNvbG9yIjp7IiRpZCI6IjIwMCIsIiR0eXBlIjoiTkxSRS5Db21tb24uRG9tLlNvbGlkQ29sb3JCcnVzaCwgTkxSRS5Db21tb24iLCJDb2xvciI6eyIkaWQiOiIyMDEiLCJBIjoyNTUsIlIiOjIzNiwiRyI6MTEyLCJCIjoyMn19LCJMaW5lV2VpZ2h0IjoxLjAsIkxpbmVUeXBlIjowLCJQYXJlbnRTdHlsZSI6eyIkcmVmIjoiNTUifX0sIklzQmVsb3dUaW1lYmFuZCI6ZmFsc2UsIkhpZGVEYXRlIjpmYWxzZSwiU2hhcGVTaXplIjowLCJTcGFjaW5nIjoyLjAsIlBhZGRpbmciOnsiJHJlZiI6IjU4In0sIlNoYXBlU3R5bGUiOnsiJGlkIjoiMjAyIiwiTWFyZ2luIjp7IiRyZWYiOiI2MCJ9LCJQYWRkaW5nIjp7IiRyZWYiOiI2MSJ9LCJCYWNrZ3JvdW5kIjp7IiRpZCI6IjIwMyIsIkNvbG9yIjp7IiRpZCI6IjIwNCIsIkEiOjI1NSwiUiI6MjM2LCJHIjoxMTIsIkIiOjIyfX0sIklzVmlzaWJsZSI6dHJ1ZSwiV2lkdGgiOjEyLjAsIkhlaWdodCI6MTQuMCwiQm9yZGVyU3R5bGUiOnsiJGlkIjoiMjA1IiwiTGluZUNvbG9yIjp7IiRyZWYiOiI2MyJ9LCJMaW5lV2VpZ2h0IjowLjAsIkxpbmVUeXBlIjowLCJQYXJlbnRTdHlsZSI6eyIkcmVmIjoiNjIifX0sIlBhcmVudFN0eWxlIjp7IiRyZWYiOiI1OSJ9fSwiVGl0bGVTdHlsZSI6eyIkaWQiOiIyMDYiLCJGb250U2V0dGluZ3MiOnsiJGlkIjoiMjA3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giLCJMaW5lQ29sb3IiOm51bGwsIkxpbmVXZWlnaHQiOjAuMCwiTGluZVR5cGUiOjAsIlBhcmVudFN0eWxlIjpudWxsfSwiUGFyZW50U3R5bGUiOnsiJHJlZiI6IjY1In19LCJEYXRlU3R5bGUiOnsiJGlkIjoiMjA5IiwiRm9udFNldHRpbmdzIjp7IiRpZCI6IjIxMCIsIkZvbnRTaXplIjoxMCwiRm9udE5hbWUiOiJDYWxpYnJpIiwiSXNCb2xkIjpmYWxzZSwiSXNJdGFsaWMiOmZhbHNlLCJJc1VuZGVybGluZWQiOmZhbHNlLCJQYXJlbnRTdHlsZSI6eyIkcmVmIjoiNzMifX0sIkF1dG9TaXplIjowLCJGb3JlZ3JvdW5kIjp7IiRpZCI6IjIxMSIsIkNvbG9yIjp7IiRpZCI6IjIxMi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zIiwiTGluZUNvbG9yIjpudWxsLCJMaW5lV2VpZ2h0IjowLjAsIkxpbmVUeXBlIjowLCJQYXJlbnRTdHlsZSI6bnVsbH0sIlBhcmVudFN0eWxlIjp7IiRyZWYiOiI3MiJ9fSwiRGF0ZUZvcm1hdCI6eyIkaWQiOiIyMTQiLCJGb3JtYXRTdHJpbmciOiJNLWQteXl5eSIsIlNlcGFyYXRvciI6Ii0iLCJVc2VJbnRlcm5hdGlvbmFsRGF0ZUZvcm1hdCI6ZmFsc2V9LCJJc1Zpc2libGUiOnRydWUsIlBhcmVudFN0eWxlIjp7IiRyZWYiOiI1MyJ9fSwiUG9zaXRpb24iOnsiJGlkIjoiMjE1IiwiUmF0aW8iOjAuMCwiSXNDdXN0b20iOmZhbHNlfSwiSWQiOiJjY2ViYTgxZS0wMjY2LTQ1YWUtOWRlNS1jNjNhZTRhZDQ3NzgiLCJUaXRsZSI6IkVudGVyIHlvdXIgbWlsZXN0b25lIGhlcmUiLCJOb3RlIjpudWxsLCJIeXBlcmxpbmsiOm51bGwsIklzQ2hhbmdlZCI6ZmFsc2UsIklzTmV3IjpmYWxzZX0seyIkaWQiOiIyMTYiLCJEYXRlIjoiMjAxNS0xMC0yM1QyMzo1OTo1OS45OTlaIiwiU3R5bGUiOnsiJGlkIjoiMjE3IiwiU2hhcGUiOjYsIkNvbm5lY3Rvck1hcmdpbiI6eyIkcmVmIjoiNTQifSwiQ29ubmVjdG9yU3R5bGUiOnsiJGlkIjoiMjE4IiwiTGluZUNvbG9yIjp7IiRpZCI6IjIxOSIsIiR0eXBlIjoiTkxSRS5Db21tb24uRG9tLlNvbGlkQ29sb3JCcnVzaCwgTkxSRS5Db21tb24iLCJDb2xvciI6eyIkaWQiOiIyMjAiLCJBIjoyNTUsIlIiOjIzMCwiRyI6NzIsIkIiOjM1fX0sIkxpbmVXZWlnaHQiOjEuMCwiTGluZVR5cGUiOjAsIlBhcmVudFN0eWxlIjp7IiRyZWYiOiI1NSJ9fSwiSXNCZWxvd1RpbWViYW5kIjpmYWxzZSwiSGlkZURhdGUiOmZhbHNlLCJTaGFwZVNpemUiOjAsIlNwYWNpbmciOjIuMCwiUGFkZGluZyI6eyIkcmVmIjoiNTgifSwiU2hhcGVTdHlsZSI6eyIkaWQiOiIyMjEiLCJNYXJnaW4iOnsiJHJlZiI6IjYwIn0sIlBhZGRpbmciOnsiJHJlZiI6IjYxIn0sIkJhY2tncm91bmQiOnsiJGlkIjoiMjIyIiwiQ29sb3IiOnsiJGlkIjoiMjIzIiwiQSI6MjU1LCJSIjoyMzAsIkciOjcyLCJCIjozNX19LCJJc1Zpc2libGUiOnRydWUsIldpZHRoIjoxMi4wLCJIZWlnaHQiOjE0LjAsIkJvcmRlclN0eWxlIjp7IiRpZCI6IjIyNCIsIkxpbmVDb2xvciI6eyIkcmVmIjoiNjMifSwiTGluZVdlaWdodCI6MC4wLCJMaW5lVHlwZSI6MCwiUGFyZW50U3R5bGUiOnsiJHJlZiI6IjYyIn19LCJQYXJlbnRTdHlsZSI6eyIkcmVmIjoiNTkifX0sIlRpdGxlU3R5bGUiOnsiJGlkIjoiMjI1IiwiRm9udFNldHRpbmdzIjp7IiRpZCI6IjIyNi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3IiwiTGluZUNvbG9yIjpudWxsLCJMaW5lV2VpZ2h0IjowLjAsIkxpbmVUeXBlIjowLCJQYXJlbnRTdHlsZSI6bnVsbH0sIlBhcmVudFN0eWxlIjp7IiRyZWYiOiI2NSJ9fSwiRGF0ZVN0eWxlIjp7IiRpZCI6IjIyOCIsIkZvbnRTZXR0aW5ncyI6eyIkaWQiOiIyMjkiLCJGb250U2l6ZSI6MTAsIkZvbnROYW1lIjoiQ2FsaWJyaSIsIklzQm9sZCI6ZmFsc2UsIklzSXRhbGljIjpmYWxzZSwiSXNVbmRlcmxpbmVkIjpmYWxzZSwiUGFyZW50U3R5bGUiOnsiJHJlZiI6IjczIn19LCJBdXRvU2l6ZSI6MCwiRm9yZWdyb3VuZCI6eyIkaWQiOiIyMzAiLCJDb2xvciI6eyIkaWQiOiIyMzEiLCJBIjoyNTUsIlIiOjIzMCwiRyI6NzIsIkIiOjM1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MyIiwiTGluZUNvbG9yIjpudWxsLCJMaW5lV2VpZ2h0IjowLjAsIkxpbmVUeXBlIjowLCJQYXJlbnRTdHlsZSI6bnVsbH0sIlBhcmVudFN0eWxlIjp7IiRyZWYiOiI3MiJ9fSwiRGF0ZUZvcm1hdCI6eyIkaWQiOiIyMzMiLCJGb3JtYXRTdHJpbmciOiJNLWQteXl5eSIsIlNlcGFyYXRvciI6Ii0iLCJVc2VJbnRlcm5hdGlvbmFsRGF0ZUZvcm1hdCI6ZmFsc2V9LCJJc1Zpc2libGUiOnRydWUsIlBhcmVudFN0eWxlIjp7IiRyZWYiOiI1MyJ9fSwiUG9zaXRpb24iOnsiJGlkIjoiMjM0IiwiUmF0aW8iOjAuMCwiSXNDdXN0b20iOmZhbHNlfSwiSWQiOiJlYzVlNjhkMi00NjFlLTQ0YjEtYTY3YS0yZmFlNWRjYmFhMGYiLCJUaXRsZSI6IkVudGVyIHlvdXIgbWlsZXN0b25lIGhlcmUiLCJOb3RlIjpudWxsLCJIeXBlcmxpbmsiOm51bGwsIklzQ2hhbmdlZCI6ZmFsc2UsIklzTmV3IjpmYWxzZX0seyIkaWQiOiIyMzUiLCJEYXRlIjoiMjAxNS0xMS0xMVQyMzo1OTo1OS45OTlaIiwiU3R5bGUiOnsiJGlkIjoiMjM2IiwiU2hhcGUiOjYsIkNvbm5lY3Rvck1hcmdpbiI6eyIkcmVmIjoiNTQifSwiQ29ubmVjdG9yU3R5bGUiOnsiJGlkIjoiMjM3IiwiTGluZUNvbG9yIjp7IiRpZCI6IjIzOCIsIiR0eXBlIjoiTkxSRS5Db21tb24uRG9tLlNvbGlkQ29sb3JCcnVzaCwgTkxSRS5Db21tb24iLCJDb2xvciI6eyIkaWQiOiIyMzkiLCJBIjoyNTUsIlIiOjE1NiwiRyI6MTA2LCJCIjoxMDZ9fSwiTGluZVdlaWdodCI6MS4wLCJMaW5lVHlwZSI6MCwiUGFyZW50U3R5bGUiOnsiJHJlZiI6IjU1In19LCJJc0JlbG93VGltZWJhbmQiOmZhbHNlLCJIaWRlRGF0ZSI6ZmFsc2UsIlNoYXBlU2l6ZSI6MCwiU3BhY2luZyI6Mi4wLCJQYWRkaW5nIjp7IiRyZWYiOiI1OCJ9LCJTaGFwZVN0eWxlIjp7IiRpZCI6IjI0MCIsIk1hcmdpbiI6eyIkcmVmIjoiNjAifSwiUGFkZGluZyI6eyIkcmVmIjoiNjEifSwiQmFja2dyb3VuZCI6eyIkaWQiOiIyNDEiLCJDb2xvciI6eyIkaWQiOiIyNDIiLCJBIjoyNTUsIlIiOjE1NiwiRyI6MTA2LCJCIjoxMDZ9fSwiSXNWaXNpYmxlIjp0cnVlLCJXaWR0aCI6MTIuMCwiSGVpZ2h0IjoxNC4wLCJCb3JkZXJTdHlsZSI6eyIkaWQiOiIyNDMiLCJMaW5lQ29sb3IiOnsiJHJlZiI6IjYzIn0sIkxpbmVXZWlnaHQiOjAuMCwiTGluZVR5cGUiOjAsIlBhcmVudFN0eWxlIjp7IiRyZWYiOiI2MiJ9fSwiUGFyZW50U3R5bGUiOnsiJHJlZiI6IjU5In19LCJUaXRsZVN0eWxlIjp7IiRpZCI6IjI0NCIsIkZvbnRTZXR0aW5ncyI6eyIkaWQiOiIyNDU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0NiIsIkxpbmVDb2xvciI6bnVsbCwiTGluZVdlaWdodCI6MC4wLCJMaW5lVHlwZSI6MCwiUGFyZW50U3R5bGUiOm51bGx9LCJQYXJlbnRTdHlsZSI6eyIkcmVmIjoiNjUifX0sIkRhdGVTdHlsZSI6eyIkaWQiOiIyNDciLCJGb250U2V0dGluZ3MiOnsiJGlkIjoiMjQ4IiwiRm9udFNpemUiOjEwLCJGb250TmFtZSI6IkNhbGlicmkiLCJJc0JvbGQiOmZhbHNlLCJJc0l0YWxpYyI6ZmFsc2UsIklzVW5kZXJsaW5lZCI6ZmFsc2UsIlBhcmVudFN0eWxlIjp7IiRyZWYiOiI3MyJ9fSwiQXV0b1NpemUiOjAsIkZvcmVncm91bmQiOnsiJGlkIjoiMjQ5IiwiQ29sb3IiOnsiJGlkIjoiMjUwIiwiQSI6MjU1LCJSIjoxNTYsIkciOjEwNi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UxIiwiTGluZUNvbG9yIjpudWxsLCJMaW5lV2VpZ2h0IjowLjAsIkxpbmVUeXBlIjowLCJQYXJlbnRTdHlsZSI6bnVsbH0sIlBhcmVudFN0eWxlIjp7IiRyZWYiOiI3MiJ9fSwiRGF0ZUZvcm1hdCI6eyIkaWQiOiIyNTIiLCJGb3JtYXRTdHJpbmciOiJNLWQteXl5eSIsIlNlcGFyYXRvciI6Ii0iLCJVc2VJbnRlcm5hdGlvbmFsRGF0ZUZvcm1hdCI6ZmFsc2V9LCJJc1Zpc2libGUiOnRydWUsIlBhcmVudFN0eWxlIjp7IiRyZWYiOiI1MyJ9fSwiUG9zaXRpb24iOnsiJGlkIjoiMjUzIiwiUmF0aW8iOjAuMCwiSXNDdXN0b20iOmZhbHNlfSwiSWQiOiJhNmVjNGY0Ny03Yzc2LTRlZTQtYThjMC01MWMwNzc1YTg2YjAiLCJUaXRsZSI6IkVudGVyIHlvdXIgbWlsZXN0b25lIGhlcmUiLCJOb3RlIjpudWxsLCJIeXBlcmxpbmsiOm51bGwsIklzQ2hhbmdlZCI6ZmFsc2UsIklzTmV3IjpmYWxzZX0seyIkaWQiOiIyNTQiLCJEYXRlIjoiMjAxNS0xMi0wMVQyMzo1OTo1OS45OTlaIiwiU3R5bGUiOnsiJGlkIjoiMjU1IiwiU2hhcGUiOjYsIkNvbm5lY3Rvck1hcmdpbiI6eyIkcmVmIjoiNTQifSwiQ29ubmVjdG9yU3R5bGUiOnsiJGlkIjoiMjU2IiwiTGluZUNvbG9yIjp7IiRpZCI6IjI1NyIsIiR0eXBlIjoiTkxSRS5Db21tb24uRG9tLlNvbGlkQ29sb3JCcnVzaCwgTkxSRS5Db21tb24iLCJDb2xvciI6eyIkaWQiOiIyNTgiLCJBIjoyNTUsIlIiOjU3LCJHIjo0OCwiQiI6NDJ9fSwiTGluZVdlaWdodCI6MS4wLCJMaW5lVHlwZSI6MCwiUGFyZW50U3R5bGUiOnsiJHJlZiI6IjU1In19LCJJc0JlbG93VGltZWJhbmQiOmZhbHNlLCJIaWRlRGF0ZSI6ZmFsc2UsIlNoYXBlU2l6ZSI6MCwiU3BhY2luZyI6Mi4wLCJQYWRkaW5nIjp7IiRyZWYiOiI1OCJ9LCJTaGFwZVN0eWxlIjp7IiRpZCI6IjI1OSIsIk1hcmdpbiI6eyIkcmVmIjoiNjAifSwiUGFkZGluZyI6eyIkcmVmIjoiNjEifSwiQmFja2dyb3VuZCI6eyIkaWQiOiIyNjAiLCJDb2xvciI6eyIkaWQiOiIyNjEiLCJBIjoyNTUsIlIiOjU3LCJHIjo0OCwiQiI6NDJ9fSwiSXNWaXNpYmxlIjp0cnVlLCJXaWR0aCI6MTIuMCwiSGVpZ2h0IjoxNC4wLCJCb3JkZXJTdHlsZSI6eyIkaWQiOiIyNjIiLCJMaW5lQ29sb3IiOnsiJHJlZiI6IjYzIn0sIkxpbmVXZWlnaHQiOjAuMCwiTGluZVR5cGUiOjAsIlBhcmVudFN0eWxlIjp7IiRyZWYiOiI2MiJ9fSwiUGFyZW50U3R5bGUiOnsiJHJlZiI6IjU5In19LCJUaXRsZVN0eWxlIjp7IiRpZCI6IjI2MyIsIkZvbnRTZXR0aW5ncyI6eyIkaWQiOiIyNj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2NSIsIkxpbmVDb2xvciI6bnVsbCwiTGluZVdlaWdodCI6MC4wLCJMaW5lVHlwZSI6MCwiUGFyZW50U3R5bGUiOm51bGx9LCJQYXJlbnRTdHlsZSI6eyIkcmVmIjoiNjUifX0sIkRhdGVTdHlsZSI6eyIkaWQiOiIyNjYiLCJGb250U2V0dGluZ3MiOnsiJGlkIjoiMjY3IiwiRm9udFNpemUiOjEwLCJGb250TmFtZSI6IkNhbGlicmkiLCJJc0JvbGQiOmZhbHNlLCJJc0l0YWxpYyI6ZmFsc2UsIklzVW5kZXJsaW5lZCI6ZmFsc2UsIlBhcmVudFN0eWxlIjp7IiRyZWYiOiI3MyJ9fSwiQXV0b1NpemUiOjAsIkZvcmVncm91bmQiOnsiJGlkIjoiMjY4IiwiQ29sb3IiOnsiJGlkIjoiMjY5IiwiQSI6MjU1LCJSIjo1NywiRyI6NDgsIkIiOjQ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cwIiwiTGluZUNvbG9yIjpudWxsLCJMaW5lV2VpZ2h0IjowLjAsIkxpbmVUeXBlIjowLCJQYXJlbnRTdHlsZSI6bnVsbH0sIlBhcmVudFN0eWxlIjp7IiRyZWYiOiI3MiJ9fSwiRGF0ZUZvcm1hdCI6eyIkaWQiOiIyNzEiLCJGb3JtYXRTdHJpbmciOiJNLWQteXl5eSIsIlNlcGFyYXRvciI6Ii0iLCJVc2VJbnRlcm5hdGlvbmFsRGF0ZUZvcm1hdCI6ZmFsc2V9LCJJc1Zpc2libGUiOnRydWUsIlBhcmVudFN0eWxlIjp7IiRyZWYiOiI1MyJ9fSwiUG9zaXRpb24iOnsiJGlkIjoiMjcyIiwiUmF0aW8iOjAuMCwiSXNDdXN0b20iOmZhbHNlfSwiSWQiOiJmYzMyZGUyOC01NWRjLTQyN2QtYTdmMC1lMjk4ZjlmMDQyOWEiLCJUaXRsZSI6IkVudGVyIHlvdXIgbWlsZXN0b25lIGhlcmUiLCJOb3RlIjpudWxsLCJIeXBlcmxpbmsiOm51bGwsIklzQ2hhbmdlZCI6ZmFsc2UsIklzTmV3IjpmYWxzZX0seyIkaWQiOiIyNzMiLCJEYXRlIjoiMjAxNi0wMi0xN1QyMzo1OTo1OS45OTlaIiwiU3R5bGUiOnsiJGlkIjoiMjc0IiwiU2hhcGUiOjcsIkNvbm5lY3Rvck1hcmdpbiI6eyIkcmVmIjoiNTQifSwiQ29ubmVjdG9yU3R5bGUiOnsiJGlkIjoiMjc1IiwiTGluZUNvbG9yIjp7IiRpZCI6IjI3NiIsIiR0eXBlIjoiTkxSRS5Db21tb24uRG9tLlNvbGlkQ29sb3JCcnVzaCwgTkxSRS5Db21tb24iLCJDb2xvciI6eyIkaWQiOiIyNzciLCJBIjoyNTUsIlIiOjI1NSwiRyI6MjAyLCJCIjo4fX0sIkxpbmVXZWlnaHQiOjEuMCwiTGluZVR5cGUiOjAsIlBhcmVudFN0eWxlIjp7IiRyZWYiOiI1NSJ9fSwiSXNCZWxvd1RpbWViYW5kIjpmYWxzZSwiSGlkZURhdGUiOmZhbHNlLCJTaGFwZVNpemUiOjAsIlNwYWNpbmciOjIuMCwiUGFkZGluZyI6eyIkcmVmIjoiNTgifSwiU2hhcGVTdHlsZSI6eyIkaWQiOiIyNzgiLCJNYXJnaW4iOnsiJHJlZiI6IjYwIn0sIlBhZGRpbmciOnsiJHJlZiI6IjYxIn0sIkJhY2tncm91bmQiOnsiJHJlZiI6IjI3NiJ9LCJJc1Zpc2libGUiOnRydWUsIldpZHRoIjoxMi4wLCJIZWlnaHQiOjE0LjAsIkJvcmRlclN0eWxlIjp7IiRpZCI6IjI3OSIsIkxpbmVDb2xvciI6eyIkcmVmIjoiNjMifSwiTGluZVdlaWdodCI6MC4wLCJMaW5lVHlwZSI6MCwiUGFyZW50U3R5bGUiOnsiJHJlZiI6IjYyIn19LCJQYXJlbnRTdHlsZSI6eyIkcmVmIjoiNTkifX0sIlRpdGxlU3R5bGUiOnsiJGlkIjoiMjgwIiwiRm9udFNldHRpbmdzIjp7IiRpZCI6IjI4M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gyIiwiTGluZUNvbG9yIjpudWxsLCJMaW5lV2VpZ2h0IjowLjAsIkxpbmVUeXBlIjowLCJQYXJlbnRTdHlsZSI6bnVsbH0sIlBhcmVudFN0eWxlIjp7IiRyZWYiOiI2NSJ9fSwiRGF0ZVN0eWxlIjp7IiRpZCI6IjI4MyIsIkZvbnRTZXR0aW5ncyI6eyIkaWQiOiIyODQiLCJGb250U2l6ZSI6MTAsIkZvbnROYW1lIjoiQ2FsaWJyaSIsIklzQm9sZCI6ZmFsc2UsIklzSXRhbGljIjpmYWxzZSwiSXNVbmRlcmxpbmVkIjpmYWxzZSwiUGFyZW50U3R5bGUiOnsiJHJlZiI6IjczIn19LCJBdXRvU2l6ZSI6MCwiRm9yZWdyb3VuZCI6eyIkaWQiOiIyODUiLCJDb2xvciI6eyIkaWQiOiIyODYiLCJBIjoyNTUsIlIiOjE5NywiRyI6MTU1LCJCIjow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g3IiwiTGluZUNvbG9yIjpudWxsLCJMaW5lV2VpZ2h0IjowLjAsIkxpbmVUeXBlIjowLCJQYXJlbnRTdHlsZSI6bnVsbH0sIlBhcmVudFN0eWxlIjp7IiRyZWYiOiI3MiJ9fSwiRGF0ZUZvcm1hdCI6eyIkaWQiOiIyODgiLCJGb3JtYXRTdHJpbmciOiJNLWQteXl5eSIsIlNlcGFyYXRvciI6Ii0iLCJVc2VJbnRlcm5hdGlvbmFsRGF0ZUZvcm1hdCI6ZmFsc2V9LCJJc1Zpc2libGUiOnRydWUsIlBhcmVudFN0eWxlIjp7IiRyZWYiOiI1MyJ9fSwiUG9zaXRpb24iOnsiJGlkIjoiMjg5IiwiUmF0aW8iOjAuMCwiSXNDdXN0b20iOmZhbHNlfSwiSWQiOiIwNDI4ZWIzMS01NmQ4LTQ2NDItOTNmMi04YjhiZjkwNzIxZGMiLCJUaXRsZSI6IkVudGVyIHlvdXIgbWlsZXN0b25lIGhlcmUiLCJOb3RlIjpudWxsLCJIeXBlcmxpbmsiOm51bGwsIklzQ2hhbmdlZCI6ZmFsc2UsIklzTmV3IjpmYWxzZX0seyIkaWQiOiIyOTAiLCJEYXRlIjoiMjAxNi0wNC0wN1QyMzo1OTo1OS45OTlaIiwiU3R5bGUiOnsiJGlkIjoiMjkxIiwiU2hhcGUiOjcsIkNvbm5lY3Rvck1hcmdpbiI6eyIkcmVmIjoiNTQifSwiQ29ubmVjdG9yU3R5bGUiOnsiJGlkIjoiMjkyIiwiTGluZUNvbG9yIjp7IiRpZCI6IjI5MyIsIiR0eXBlIjoiTkxSRS5Db21tb24uRG9tLlNvbGlkQ29sb3JCcnVzaCwgTkxSRS5Db21tb24iLCJDb2xvciI6eyIkaWQiOiIyOTQiLCJBIjoyNTUsIlIiOjI0OCwiRyI6MTQ3LCJCIjoyOX19LCJMaW5lV2VpZ2h0IjoxLjAsIkxpbmVUeXBlIjowLCJQYXJlbnRTdHlsZSI6eyIkcmVmIjoiNTUifX0sIklzQmVsb3dUaW1lYmFuZCI6ZmFsc2UsIkhpZGVEYXRlIjpmYWxzZSwiU2hhcGVTaXplIjowLCJTcGFjaW5nIjoyLjAsIlBhZGRpbmciOnsiJHJlZiI6IjU4In0sIlNoYXBlU3R5bGUiOnsiJGlkIjoiMjk1IiwiTWFyZ2luIjp7IiRyZWYiOiI2MCJ9LCJQYWRkaW5nIjp7IiRyZWYiOiI2MSJ9LCJCYWNrZ3JvdW5kIjp7IiRyZWYiOiIyOTMifSwiSXNWaXNpYmxlIjp0cnVlLCJXaWR0aCI6MTIuMCwiSGVpZ2h0IjoxNC4wLCJCb3JkZXJTdHlsZSI6eyIkaWQiOiIyOTYiLCJMaW5lQ29sb3IiOnsiJHJlZiI6IjYzIn0sIkxpbmVXZWlnaHQiOjAuMCwiTGluZVR5cGUiOjAsIlBhcmVudFN0eWxlIjp7IiRyZWYiOiI2MiJ9fSwiUGFyZW50U3R5bGUiOnsiJHJlZiI6IjU5In19LCJUaXRsZVN0eWxlIjp7IiRpZCI6IjI5NyIsIkZvbnRTZXR0aW5ncyI6eyIkaWQiOiIyOTgiLCJGb250U2l6ZSI6MTEsIkZvbnROYW1lIjoiQ2FsaWJyaSIsIklzQm9sZCI6dHJ1ZSwiSXNJdGFsaWMiOmZhbHNlLCJJc1VuZGVybGluZWQiOmZhbHNlLCJQYXJlbnRTdHlsZSI6eyIkcmVmIjoiNjYifX0sIkF1dG9TaXplIjoyLCJGb3JlZ3JvdW5kIjp7IiRyZWYiOiI2NyJ9LCJNYXhXaWR0aCI6NzguMDAxNjU1NTc4NjEzMjgx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TkiLCJMaW5lQ29sb3IiOm51bGwsIkxpbmVXZWlnaHQiOjAuMCwiTGluZVR5cGUiOjAsIlBhcmVudFN0eWxlIjpudWxsfSwiUGFyZW50U3R5bGUiOnsiJHJlZiI6IjY1In19LCJEYXRlU3R5bGUiOnsiJGlkIjoiMzAwIiwiRm9udFNldHRpbmdzIjp7IiRpZCI6IjMwMSIsIkZvbnRTaXplIjoxMCwiRm9udE5hbWUiOiJDYWxpYnJpIiwiSXNCb2xkIjpmYWxzZSwiSXNJdGFsaWMiOmZhbHNlLCJJc1VuZGVybGluZWQiOmZhbHNlLCJQYXJlbnRTdHlsZSI6eyIkcmVmIjoiNzMifX0sIkF1dG9TaXplIjowLCJGb3JlZ3JvdW5kIjp7IiRpZCI6IjMwMiIsIkNvbG9yIjp7IiRpZCI6IjMwMy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A0IiwiTGluZUNvbG9yIjpudWxsLCJMaW5lV2VpZ2h0IjowLjAsIkxpbmVUeXBlIjowLCJQYXJlbnRTdHlsZSI6bnVsbH0sIlBhcmVudFN0eWxlIjp7IiRyZWYiOiI3MiJ9fSwiRGF0ZUZvcm1hdCI6eyIkaWQiOiIzMDUiLCJGb3JtYXRTdHJpbmciOiJNLWQteXl5eSIsIlNlcGFyYXRvciI6Ii0iLCJVc2VJbnRlcm5hdGlvbmFsRGF0ZUZvcm1hdCI6ZmFsc2V9LCJJc1Zpc2libGUiOnRydWUsIlBhcmVudFN0eWxlIjp7IiRyZWYiOiI1MyJ9fSwiUG9zaXRpb24iOnsiJGlkIjoiMzA2IiwiUmF0aW8iOjAuMjIzOTExNDgzMTk5NTA4MSwiSXNDdXN0b20iOnRydWV9LCJJZCI6IjEwMjNmOWNmLThlNzItNGRlNS04YWJkLTY2MDA5MGZmZGE5OCIsIlRpdGxlIjoiRW50ZXIgeW91ciBtaWxlc3RvbmUgaGVyZSIsIk5vdGUiOm51bGwsIkh5cGVybGluayI6bnVsbCwiSXNDaGFuZ2VkIjpmYWxzZSwiSXNOZXciOmZhbHNlfSx7IiRpZCI6IjMwNyIsIkRhdGUiOiIyMDE2LTA1LTI2VDIzOjU5OjU5Ljk5OVoiLCJTdHlsZSI6eyIkaWQiOiIzMDgiLCJTaGFwZSI6NywiQ29ubmVjdG9yTWFyZ2luIjp7IiRyZWYiOiI1NCJ9LCJDb25uZWN0b3JTdHlsZSI6eyIkaWQiOiIzMDkiLCJMaW5lQ29sb3IiOnsiJGlkIjoiMzEwIiwiJHR5cGUiOiJOTFJFLkNvbW1vbi5Eb20uU29saWRDb2xvckJydXNoLCBOTFJFLkNvbW1vbiIsIkNvbG9yIjp7IiRpZCI6IjMxMSIsIkEiOjI1NSwiUiI6MTU2LCJHIjoxMDYsIkIiOjEwNn19LCJMaW5lV2VpZ2h0IjoxLjAsIkxpbmVUeXBlIjowLCJQYXJlbnRTdHlsZSI6eyIkcmVmIjoiNTUifX0sIklzQmVsb3dUaW1lYmFuZCI6ZmFsc2UsIkhpZGVEYXRlIjpmYWxzZSwiU2hhcGVTaXplIjowLCJTcGFjaW5nIjoyLjAsIlBhZGRpbmciOnsiJHJlZiI6IjU4In0sIlNoYXBlU3R5bGUiOnsiJGlkIjoiMzEyIiwiTWFyZ2luIjp7IiRyZWYiOiI2MCJ9LCJQYWRkaW5nIjp7IiRyZWYiOiI2MSJ9LCJCYWNrZ3JvdW5kIjp7IiRpZCI6IjMxMyIsIkNvbG9yIjp7IiRpZCI6IjMxNCIsIkEiOjI1NSwiUiI6MTU2LCJHIjoxMDYsIkIiOjEwNn19LCJJc1Zpc2libGUiOnRydWUsIldpZHRoIjoxMi4wLCJIZWlnaHQiOjE0LjAsIkJvcmRlclN0eWxlIjp7IiRpZCI6IjMxNSIsIkxpbmVDb2xvciI6eyIkcmVmIjoiNjMifSwiTGluZVdlaWdodCI6MC4wLCJMaW5lVHlwZSI6MCwiUGFyZW50U3R5bGUiOnsiJHJlZiI6IjYyIn19LCJQYXJlbnRTdHlsZSI6eyIkcmVmIjoiNTkifX0sIlRpdGxlU3R5bGUiOnsiJGlkIjoiMzE2IiwiRm9udFNldHRpbmdzIjp7IiRpZCI6IjMxN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E4IiwiTGluZUNvbG9yIjpudWxsLCJMaW5lV2VpZ2h0IjowLjAsIkxpbmVUeXBlIjowLCJQYXJlbnRTdHlsZSI6bnVsbH0sIlBhcmVudFN0eWxlIjp7IiRyZWYiOiI2NSJ9fSwiRGF0ZVN0eWxlIjp7IiRpZCI6IjMxOSIsIkZvbnRTZXR0aW5ncyI6eyIkaWQiOiIzMjAiLCJGb250U2l6ZSI6MTAsIkZvbnROYW1lIjoiQ2FsaWJyaSIsIklzQm9sZCI6ZmFsc2UsIklzSXRhbGljIjpmYWxzZSwiSXNVbmRlcmxpbmVkIjpmYWxzZSwiUGFyZW50U3R5bGUiOnsiJHJlZiI6IjczIn19LCJBdXRvU2l6ZSI6MCwiRm9yZWdyb3VuZCI6eyIkaWQiOiIzMjEiLCJDb2xvciI6eyIkaWQiOiIzMjI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MjMiLCJMaW5lQ29sb3IiOm51bGwsIkxpbmVXZWlnaHQiOjAuMCwiTGluZVR5cGUiOjAsIlBhcmVudFN0eWxlIjpudWxsfSwiUGFyZW50U3R5bGUiOnsiJHJlZiI6IjcyIn19LCJEYXRlRm9ybWF0Ijp7IiRpZCI6IjMyNCIsIkZvcm1hdFN0cmluZyI6Ik0tZC15eXl5IiwiU2VwYXJhdG9yIjoiLSIsIlVzZUludGVybmF0aW9uYWxEYXRlRm9ybWF0IjpmYWxzZX0sIklzVmlzaWJsZSI6dHJ1ZSwiUGFyZW50U3R5bGUiOnsiJHJlZiI6IjUzIn19LCJQb3NpdGlvbiI6eyIkaWQiOiIzMjUiLCJSYXRpbyI6MC4wLCJJc0N1c3RvbSI6ZmFsc2V9LCJJZCI6ImUyODRjOGMzLWY0YTMtNDQ0NC05YjdiLTlkYmZhZWYwZmRhOCIsIlRpdGxlIjoiRW50ZXIgeW91ciBtaWxlc3RvbmUgaGVyZSIsIk5vdGUiOm51bGwsIkh5cGVybGluayI6bnVsbCwiSXNDaGFuZ2VkIjpmYWxzZSwiSXNOZXciOmZhbHNlfSx7IiRpZCI6IjMyNiIsIkRhdGUiOiIyMDE2LTA3LTE0VDIzOjU5OjU5Ljk5OVoiLCJTdHlsZSI6eyIkaWQiOiIzMjciLCJTaGFwZSI6NywiQ29ubmVjdG9yTWFyZ2luIjp7IiRyZWYiOiI1NCJ9LCJDb25uZWN0b3JTdHlsZSI6eyIkaWQiOiIzMjgiLCJMaW5lQ29sb3IiOnsiJGlkIjoiMzI5IiwiJHR5cGUiOiJOTFJFLkNvbW1vbi5Eb20uU29saWRDb2xvckJydXNoLCBOTFJFLkNvbW1vbiIsIkNvbG9yIjp7IiRpZCI6IjMzMCIsIkEiOjI1NSwiUiI6MjM2LCJHIjoxMTIsIkIiOjIyfX0sIkxpbmVXZWlnaHQiOjEuMCwiTGluZVR5cGUiOjAsIlBhcmVudFN0eWxlIjp7IiRyZWYiOiI1NSJ9fSwiSXNCZWxvd1RpbWViYW5kIjpmYWxzZSwiSGlkZURhdGUiOmZhbHNlLCJTaGFwZVNpemUiOjAsIlNwYWNpbmciOjIuMCwiUGFkZGluZyI6eyIkcmVmIjoiNTgifSwiU2hhcGVTdHlsZSI6eyIkaWQiOiIzMzEiLCJNYXJnaW4iOnsiJHJlZiI6IjYwIn0sIlBhZGRpbmciOnsiJHJlZiI6IjYxIn0sIkJhY2tncm91bmQiOnsiJHJlZiI6IjMyOSJ9LCJJc1Zpc2libGUiOnRydWUsIldpZHRoIjoxMi4wLCJIZWlnaHQiOjE0LjAsIkJvcmRlclN0eWxlIjp7IiRpZCI6IjMzMiIsIkxpbmVDb2xvciI6eyIkcmVmIjoiNjMifSwiTGluZVdlaWdodCI6MC4wLCJMaW5lVHlwZSI6MCwiUGFyZW50U3R5bGUiOnsiJHJlZiI6IjYyIn19LCJQYXJlbnRTdHlsZSI6eyIkcmVmIjoiNTkifX0sIlRpdGxlU3R5bGUiOnsiJGlkIjoiMzMzIiwiRm9udFNldHRpbmdzIjp7IiRpZCI6IjMzNCIsIkZvbnRTaXplIjoxMSwiRm9udE5hbWUiOiJDYWxpYnJpIiwiSXNCb2xkIjp0cnVlLCJJc0l0YWxpYyI6ZmFsc2UsIklzVW5kZXJsaW5lZCI6ZmFsc2UsIlBhcmVudFN0eWxlIjp7IiRyZWYiOiI2NiJ9fSwiQXV0b1NpemUiOjIsIkZvcmVncm91bmQiOnsiJHJlZiI6IjY3In0sIk1heFdpZHRoIjo4OS41NzkzNjg1OTEzMDg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MzUiLCJMaW5lQ29sb3IiOm51bGwsIkxpbmVXZWlnaHQiOjAuMCwiTGluZVR5cGUiOjAsIlBhcmVudFN0eWxlIjpudWxsfSwiUGFyZW50U3R5bGUiOnsiJHJlZiI6IjY1In19LCJEYXRlU3R5bGUiOnsiJGlkIjoiMzM2IiwiRm9udFNldHRpbmdzIjp7IiRpZCI6IjMzNyIsIkZvbnRTaXplIjoxMCwiRm9udE5hbWUiOiJDYWxpYnJpIiwiSXNCb2xkIjpmYWxzZSwiSXNJdGFsaWMiOmZhbHNlLCJJc1VuZGVybGluZWQiOmZhbHNlLCJQYXJlbnRTdHlsZSI6eyIkcmVmIjoiNzMifX0sIkF1dG9TaXplIjowLCJGb3JlZ3JvdW5kIjp7IiRpZCI6IjMzOCIsIkNvbG9yIjp7IiRpZCI6IjMzOSIsIkEiOjI1NSwiUiI6MjM2LCJHIjoxMTIsIkIiOjI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QwIiwiTGluZUNvbG9yIjpudWxsLCJMaW5lV2VpZ2h0IjowLjAsIkxpbmVUeXBlIjowLCJQYXJlbnRTdHlsZSI6bnVsbH0sIlBhcmVudFN0eWxlIjp7IiRyZWYiOiI3MiJ9fSwiRGF0ZUZvcm1hdCI6eyIkaWQiOiIzNDEiLCJGb3JtYXRTdHJpbmciOiJNLWQteXl5eSIsIlNlcGFyYXRvciI6Ii0iLCJVc2VJbnRlcm5hdGlvbmFsRGF0ZUZvcm1hdCI6ZmFsc2V9LCJJc1Zpc2libGUiOnRydWUsIlBhcmVudFN0eWxlIjp7IiRyZWYiOiI1MyJ9fSwiUG9zaXRpb24iOnsiJGlkIjoiMzQyIiwiUmF0aW8iOjAuMCwiSXNDdXN0b20iOmZhbHNlfSwiSWQiOiJhNzJhMWU4My1mNDIzLTRmOWItOWY3Ny1hMTVkMjMxM2U2ZGMiLCJUaXRsZSI6IkVudGVyIHlvdXIgbWlsZXN0b25lIGhlcmUiLCJOb3RlIjpudWxsLCJIeXBlcmxpbmsiOm51bGwsIklzQ2hhbmdlZCI6ZmFsc2UsIklzTmV3IjpmYWxzZX1dLCJUYXNrcyI6W10sIlNldHRpbmdzIjp7IiRpZCI6IjM0MyIsIkltcGFPcHRpb25zIjp7IiRpZCI6IjM0NC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X0="/>
  <p:tag name="__MASTER" val="__part_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QaGFzZXMiLCJJc1RlbXBsYXRlIjpmYWxzZSwiVmVyc2lvbiI6eyIkaWQiOiIyIiwiVmVyc2lvbiI6IjMuMC4xIiwiT3JpZ2luYWxBc3NlbWJseVZlcnNpb24iOiIzLjAxLjAyLjAwIiwiRWRpdGlvbiI6IlBsdXMiLCJJc1BsdXNFZGl0aW9uIjp0cnV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NTYsIkIiOjI4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NCwiRm9udE5hbWUiOiJDYWxpYnJpIiwiSXNCb2xkIjp0cnVlLCJJc0l0YWxpYyI6ZmFsc2UsIklzVW5kZXJsaW5lZCI6ZmFsc2UsIlBhcmVudFN0eWxlIjpudWxsfSwiQXV0b1NpemUiOjAsIkZvcmVncm91bmQiOnsiJGlkIjoiMTUiLCJDb2xvciI6eyIkaWQiOiIxNiIsIkEiOjI1NSwiUiI6NTcsIkciOjQ4LCJCIjo0Mn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nRydWUsIldpZHRoIjowLjAsIkhlaWdodCI6MC4wLCJCb3JkZXJTdHlsZSI6bnVsbCwiUGFyZW50U3R5bGUiOm51bGx9LCJMZWZ0RW5kQ2Fwc1N0eWxlIjp7IiRpZCI6IjIxIiwiRm9udFNldHRpbmdzIjp7IiRpZCI6IjIyIiwiRm9udFNpemUiOjE0LCJGb250TmFtZSI6IkNhbGlicmkiLCJJc0JvbGQiOnRydWUsIklzSXRhbGljIjpmYWxzZSwiSXNVbmRlcmxpbmVkIjpmYWxzZSwiUGFyZW50U3R5bGUiOm51bGx9LCJBdXRvU2l6ZSI6MCwiRm9yZWdyb3VuZCI6eyIkaWQiOiIyMyIsIkNvbG9yIjp7IiRpZCI6IjI0IiwiQSI6MjU1LCJSIjo1NywiRyI6NDgsIkIiOjQy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w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MiwiRm9udE5hbWUiOiJDYWxpYnJpIiwiSXNCb2xkIjp0cnV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EwLCJHIjoyMDQsIkIiOjIwMn19LCJBcHBlbmRZZWFyT25ZZWFyQ2hhbmdlIjp0cnVlLCJFbGFwc2VkVGltZUZvcm1hdCI6MSwiVG9kYXlNYXJrZXJQb3NpdGlvbiI6MywiUXVpY2tQb3NpdGlvbiI6MywiQWJzb2x1dGVQb3NpdGlvbiI6Mjk3LjAsIk1hcmdpbiI6eyIkaWQiOiI0OSIsIlRvcCI6MCwiTGVmdCI6MTAsIlJpZ2h0IjoxMCwiQm90dG9tIjowfSwiUGFkZGluZyI6eyIkaWQiOiI1MCIsIlRvcCI6MCwiTGVmdCI6MCwiUmlnaHQiOjAsIkJvdHRvbSI6MH0sIkJhY2tncm91bmQiOnsiJGlkIjoiNTEiLCJDb2xvciI6eyIkaWQiOiI1MiIsIkEiOjI1NSwiUiI6MTc4LCJHIjoxNzgsIkIiOjE3OH19LCJJc1Zpc2libGUiOnRydWUsIldpZHRoIjowLjAsIkhlaWdodCI6MC4wLCJCb3JkZXJTdHlsZSI6bnVsbCwiUGFyZW50U3R5bGUiOm51bGx9LCJEZWZhdWx0TWlsZXN0b25lU3R5bGUiOnsiJGlkIjoiNTMiLCJTaGFwZSI6Ny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CwiRyI6ODQsIkIiOjEw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tZC15eXl5IiwiU2VwYXJhdG9yIjoiLSIsIlVzZUludGVybmF0aW9uYWxEYXRlRm9ybWF0IjpmYWxzZX0sIklzVmlzaWJsZSI6dHJ1ZSwiUGFyZW50U3R5bGUiOm51bGx9LCJEZWZhdWx0VGFza1N0eWxlIjp7IiRpZCI6IjgwIiwiU2hhcGUiOjAsIlNoYXBlVGhpY2tuZXNzIjoy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csIkciOjEyNSwiQiI6ND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iwiRW5kRGF0ZVBvc2l0aW9uIjoyLCJUaXRsZVBvc2l0aW9uIjo0LCJEdXJhdGlvblBvc2l0aW9uIjo2LCJQZXJjZW50YWdlQ29tcGxldGVkUG9zaXRpb24iOjYsIlNwYWNpbmciOjUsIklzQmVsb3dUaW1lYmFuZCI6ZmFsc2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Iy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3MjAuMCwiTWF4SGVpZ2h0IjoiSW5maW5pdHkiLCJTbWFydEZvcmVncm91bmRJc0FjdGl2ZSI6dHJ1ZSwiSG9yaXpvbnRhbEFsaWdubWVudCI6MS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2OCwiRyI6ODQsIkIiOjEw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dHJ1ZX0sIlNjYWxlIjp7IiRpZCI6IjEyMiIsIlN0YXJ0RGF0ZSI6IjIwMTQtMTEtMTZUMjM6NTk6NTkuOTk5WiIsIkVuZERhdGUiOiIyMDE2LTA3LTE0VDIzOjU5OjU5Ljk5OVoiLCJGb3JtYXQiOiJNTSIsIlR5cGUiOjMsIkF1dG9EYXRlUmFuZ2UiOnRydWUsIldvcmtpbmdEYXlzIjozMSwiVG9kYXlNYXJrZXJUZXh0IjoiVG9kYXkiLCJBdXRvU2NhbGVUeXBlIjpmYWxzZX0sIk1pbGVzdG9uZXMiOlt7IiRpZCI6IjEyMyIsIkRhdGUiOiIyMDE0LTExLTE2VDIzOjU5OjU5Ljk5OVoiLCJTdHlsZSI6eyIkaWQiOiIxMjQiLCJTaGFwZSI6NywiQ29ubmVjdG9yTWFyZ2luIjp7IiRyZWYiOiI1NCJ9LCJDb25uZWN0b3JTdHlsZSI6eyIkaWQiOiIxMjUiLCJMaW5lQ29sb3IiOnsiJGlkIjoiMTI2IiwiJHR5cGUiOiJOTFJFLkNvbW1vbi5Eb20uU29saWRDb2xvckJydXNoLCBOTFJFLkNvbW1vbiIsIkNvbG9yIjp7IiRpZCI6IjEyNyIsIkEiOjg5LCJSIjoyMzAsIkciOjcyLCJCIjozNX19LCJMaW5lV2VpZ2h0IjoxLjAsIkxpbmVUeXBlIjowLCJQYXJlbnRTdHlsZSI6eyIkcmVmIjoiNTUifX0sIklzQmVsb3dUaW1lYmFuZCI6ZmFsc2UsIkhpZGVEYXRlIjpmYWxzZSwiU2hhcGVTaXplIjowLCJTcGFjaW5nIjoyLjAsIlBhZGRpbmciOnsiJHJlZiI6IjU4In0sIlNoYXBlU3R5bGUiOnsiJGlkIjoiMTI4IiwiTWFyZ2luIjp7IiRyZWYiOiI2MCJ9LCJQYWRkaW5nIjp7IiRyZWYiOiI2MSJ9LCJCYWNrZ3JvdW5kIjp7IiRpZCI6IjEyOSIsIkNvbG9yIjp7IiRpZCI6IjEzMCIsIkEiOjI1NSwiUiI6MjMwLCJHIjo3MiwiQiI6MzV9fSwiSXNWaXNpYmxlIjp0cnVlLCJXaWR0aCI6MTIuMCwiSGVpZ2h0IjoxNC4wLCJCb3JkZXJTdHlsZSI6eyIkaWQiOiIxMzEiLCJMaW5lQ29sb3IiOnsiJHJlZiI6IjYzIn0sIkxpbmVXZWlnaHQiOjAuMCwiTGluZVR5cGUiOjAsIlBhcmVudFN0eWxlIjp7IiRyZWYiOiI2MiJ9fSwiUGFyZW50U3R5bGUiOnsiJHJlZiI6IjU5In19LCJUaXRsZVN0eWxlIjp7IiRpZCI6IjEzMiIsIkZvbnRTZXR0aW5ncyI6eyIkaWQiOiIxMz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kNhbGlicmkiLCJJc0JvbGQiOmZhbHNlLCJJc0l0YWxpYyI6ZmFsc2UsIklzVW5kZXJsaW5lZCI6ZmFsc2UsIlBhcmVudFN0eWxlIjp7IiRyZWYiOiI3MyJ9fSwiQXV0b1NpemUiOjAsIkZvcmVncm91bmQiOnsiJGlkIjoiMTM3IiwiQ29sb3IiOnsiJGlkIjoiMTM4IiwiQSI6MjU1LCJSIjoyMzAsIkciOjcyLCJCIjozNX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OSIsIkxpbmVDb2xvciI6bnVsbCwiTGluZVdlaWdodCI6MC4wLCJMaW5lVHlwZSI6MCwiUGFyZW50U3R5bGUiOm51bGx9LCJQYXJlbnRTdHlsZSI6eyIkcmVmIjoiNzIifX0sIkRhdGVGb3JtYXQiOnsiJGlkIjoiMTQwIiwiRm9ybWF0U3RyaW5nIjoiTS1kLXl5eXkiLCJTZXBhcmF0b3IiOiItIiwiVXNlSW50ZXJuYXRpb25hbERhdGVGb3JtYXQiOmZhbHNlfSwiSXNWaXNpYmxlIjp0cnVlLCJQYXJlbnRTdHlsZSI6eyIkcmVmIjoiNTMifX0sIlBvc2l0aW9uIjp7IiRpZCI6IjE0MSIsIlJhdGlvIjowLjAsIklzQ3VzdG9tIjpmYWxzZX0sIklkIjoiNDc0ZDI5NzEtOThkNS00MjVjLTk0ODctZTlhYmRjNDAxZDhkIiwiVGl0bGUiOiJFbnRlciB5b3VyIG1pbGVzdG9uZSBoZXJlIiwiTm90ZSI6bnVsbCwiSHlwZXJsaW5rIjpudWxsLCJJc0NoYW5nZWQiOmZhbHNlLCJJc05ldyI6ZmFsc2V9LHsiJGlkIjoiMTQyIiwiRGF0ZSI6IjIwMTUtMDItMDFUMjM6NTk6NTkuOTk5WiIsIlN0eWxlIjp7IiRpZCI6IjE0MyIsIlNoYXBlIjozLCJDb25uZWN0b3JNYXJnaW4iOnsiJHJlZiI6IjU0In0sIkNvbm5lY3RvclN0eWxlIjp7IiRpZCI6IjE0NCIsIkxpbmVDb2xvciI6eyIkaWQiOiIxNDUiLCIkdHlwZSI6Ik5MUkUuQ29tbW9uLkRvbS5Tb2xpZENvbG9yQnJ1c2gsIE5MUkUuQ29tbW9uIiwiQ29sb3IiOnsiJGlkIjoiMTQ2IiwiQSI6MjU1LCJSIjoyNTUsIkciOjIwMiwiQiI6OH19LCJMaW5lV2VpZ2h0IjoxLjAsIkxpbmVUeXBlIjowLCJQYXJlbnRTdHlsZSI6eyIkcmVmIjoiNTUifX0sIklzQmVsb3dUaW1lYmFuZCI6ZmFsc2UsIkhpZGVEYXRlIjpmYWxzZSwiU2hhcGVTaXplIjowLCJTcGFjaW5nIjoyLjAsIlBhZGRpbmciOnsiJHJlZiI6IjU4In0sIlNoYXBlU3R5bGUiOnsiJGlkIjoiMTQ3IiwiTWFyZ2luIjp7IiRyZWYiOiI2MCJ9LCJQYWRkaW5nIjp7IiRyZWYiOiI2MSJ9LCJCYWNrZ3JvdW5kIjp7IiRpZCI6IjE0OCIsIkNvbG9yIjp7IiRpZCI6IjE0OSIsIkEiOjI1NSwiUiI6MjMwLCJHIjo3MiwiQiI6MzV9fSwiSXNWaXNpYmxlIjp0cnVlLCJXaWR0aCI6MTIuMCwiSGVpZ2h0IjoxNC4wLCJCb3JkZXJTdHlsZSI6eyIkaWQiOiIxNTAiLCJMaW5lQ29sb3IiOnsiJHJlZiI6IjYzIn0sIkxpbmVXZWlnaHQiOjAuMCwiTGluZVR5cGUiOjAsIlBhcmVudFN0eWxlIjp7IiRyZWYiOiI2MiJ9fSwiUGFyZW50U3R5bGUiOnsiJHJlZiI6IjU5In19LCJUaXRsZVN0eWxlIjp7IiRpZCI6IjE1MSIsIkZvbnRTZXR0aW5ncyI6eyIkaWQiOiIxNTI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NhbGlicmkiLCJJc0JvbGQiOmZhbHNlLCJJc0l0YWxpYyI6ZmFsc2UsIklzVW5kZXJsaW5lZCI6ZmFsc2UsIlBhcmVudFN0eWxlIjp7IiRyZWYiOiI3MyJ9fSwiQXV0b1NpemUiOjAsIkZvcmVncm91bmQiOnsiJGlkIjoiMTU2IiwiQ29sb3IiOnsiJGlkIjoiMTU3IiwiQSI6MjU1LCJSIjoxOTcsIkciOjE1NSwiQiI6MH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OCIsIkxpbmVDb2xvciI6bnVsbCwiTGluZVdlaWdodCI6MC4wLCJMaW5lVHlwZSI6MCwiUGFyZW50U3R5bGUiOm51bGx9LCJQYXJlbnRTdHlsZSI6eyIkcmVmIjoiNzIifX0sIkRhdGVGb3JtYXQiOnsiJGlkIjoiMTU5IiwiRm9ybWF0U3RyaW5nIjoiTS1kLXl5eXkiLCJTZXBhcmF0b3IiOiItIiwiVXNlSW50ZXJuYXRpb25hbERhdGVGb3JtYXQiOmZhbHNlfSwiSXNWaXNpYmxlIjp0cnVlLCJQYXJlbnRTdHlsZSI6eyIkcmVmIjoiNTMifX0sIlBvc2l0aW9uIjp7IiRpZCI6IjE2MCIsIlJhdGlvIjowLjAsIklzQ3VzdG9tIjpmYWxzZX0sIklkIjoiMDU3ZDMzMzktYzg3OS00NDRlLTk3MjQtYzliYmI2NmQ1ZmEyIiwiVGl0bGUiOiJFbnRlciB5b3VyIG1pbGVzdG9uZSBoZXJlIiwiTm90ZSI6bnVsbCwiSHlwZXJsaW5rIjpudWxsLCJJc0NoYW5nZWQiOmZhbHNlLCJJc05ldyI6ZmFsc2V9LHsiJGlkIjoiMTYxIiwiRGF0ZSI6IjIwMTUtMDQtMjlUMjM6NTk6NTkuOTk5WiIsIlN0eWxlIjp7IiRpZCI6IjE2MiIsIlNoYXBlIjo3LCJDb25uZWN0b3JNYXJnaW4iOnsiJHJlZiI6IjU0In0sIkNvbm5lY3RvclN0eWxlIjp7IiRpZCI6IjE2MyIsIkxpbmVDb2xvciI6eyIkaWQiOiIxNjQiLCIkdHlwZSI6Ik5MUkUuQ29tbW9uLkRvbS5Tb2xpZENvbG9yQnJ1c2gsIE5MUkUuQ29tbW9uIiwiQ29sb3IiOnsiJGlkIjoiMTY1IiwiQSI6MjU1LCJSIjoyNDgsIkciOjE0NywiQiI6Mjl9fSwiTGluZVdlaWdodCI6MS4wLCJMaW5lVHlwZSI6MCwiUGFyZW50U3R5bGUiOnsiJHJlZiI6IjU1In19LCJJc0JlbG93VGltZWJhbmQiOmZhbHNlLCJIaWRlRGF0ZSI6ZmFsc2UsIlNoYXBlU2l6ZSI6MCwiU3BhY2luZyI6Mi4wLCJQYWRkaW5nIjp7IiRyZWYiOiI1OCJ9LCJTaGFwZVN0eWxlIjp7IiRpZCI6IjE2NiIsIk1hcmdpbiI6eyIkcmVmIjoiNjAifSwiUGFkZGluZyI6eyIkcmVmIjoiNjEifSwiQmFja2dyb3VuZCI6eyIkcmVmIjoiMTY0In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AiLCJMaW5lQ29sb3IiOm51bGwsIkxpbmVXZWlnaHQiOjAuMCwiTGluZVR5cGUiOjAsIlBhcmVudFN0eWxlIjpudWxsfSwiUGFyZW50U3R5bGUiOnsiJHJlZiI6IjY1In19LCJEYXRlU3R5bGUiOnsiJGlkIjoiMTcxIiwiRm9udFNldHRpbmdzIjp7IiRpZCI6IjE3MiIsIkZvbnRTaXplIjoxMCwiRm9udE5hbWUiOiJDYWxpYnJpIiwiSXNCb2xkIjpmYWxzZSwiSXNJdGFsaWMiOmZhbHNlLCJJc1VuZGVybGluZWQiOmZhbHNlLCJQYXJlbnRTdHlsZSI6eyIkcmVmIjoiNzMifX0sIkF1dG9TaXplIjowLCJGb3JlZ3JvdW5kIjp7IiRpZCI6IjE3MyIsIkNvbG9yIjp7IiRpZCI6IjE3NC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c1IiwiTGluZUNvbG9yIjpudWxsLCJMaW5lV2VpZ2h0IjowLjAsIkxpbmVUeXBlIjowLCJQYXJlbnRTdHlsZSI6bnVsbH0sIlBhcmVudFN0eWxlIjp7IiRyZWYiOiI3MiJ9fSwiRGF0ZUZvcm1hdCI6eyIkaWQiOiIxNzYiLCJGb3JtYXRTdHJpbmciOiJNLWQteXl5eSIsIlNlcGFyYXRvciI6Ii0iLCJVc2VJbnRlcm5hdGlvbmFsRGF0ZUZvcm1hdCI6ZmFsc2V9LCJJc1Zpc2libGUiOnRydWUsIlBhcmVudFN0eWxlIjp7IiRyZWYiOiI1MyJ9fSwiUG9zaXRpb24iOnsiJGlkIjoiMTc3IiwiUmF0aW8iOjAuMCwiSXNDdXN0b20iOmZhbHNlfSwiSWQiOiIyM2FiZTY0My1kNzY2LTRjMTYtYTg3ZC0wOTkzODc2Y2IzMGEiLCJUaXRsZSI6IkVudGVyIHlvdXIgbWlsZXN0b25lIGhlcmUiLCJOb3RlIjpudWxsLCJIeXBlcmxpbmsiOm51bGwsIklzQ2hhbmdlZCI6ZmFsc2UsIklzTmV3IjpmYWxzZX0seyIkaWQiOiIxNzgiLCJEYXRlIjoiMjAxNS0wNi0xN1QyMzo1OTo1OS45OTlaIiwiU3R5bGUiOnsiJGlkIjoiMTc5IiwiU2hhcGUiOjcsIkNvbm5lY3Rvck1hcmdpbiI6eyIkcmVmIjoiNTQifSwiQ29ubmVjdG9yU3R5bGUiOnsiJGlkIjoiMTgwIiwiTGluZUNvbG9yIjp7IiRpZCI6IjE4MSIsIiR0eXBlIjoiTkxSRS5Db21tb24uRG9tLlNvbGlkQ29sb3JCcnVzaCwgTkxSRS5Db21tb24iLCJDb2xvciI6eyIkaWQiOiIxODIiLCJBIjoyNTUsIlIiOjIwNiwiRyI6MTQxLCJCIjo2Mn19LCJMaW5lV2VpZ2h0IjoxLjAsIkxpbmVUeXBlIjowLCJQYXJlbnRTdHlsZSI6eyIkcmVmIjoiNTUifX0sIklzQmVsb3dUaW1lYmFuZCI6ZmFsc2UsIkhpZGVEYXRlIjpmYWxzZSwiU2hhcGVTaXplIjowLCJTcGFjaW5nIjoyLjAsIlBhZGRpbmciOnsiJHJlZiI6IjU4In0sIlNoYXBlU3R5bGUiOnsiJGlkIjoiMTgzIiwiTWFyZ2luIjp7IiRyZWYiOiI2MCJ9LCJQYWRkaW5nIjp7IiRyZWYiOiI2MSJ9LCJCYWNrZ3JvdW5kIjp7IiRpZCI6IjE4NCIsIkNvbG9yIjp7IiRpZCI6IjE4NSIsIkEiOjI1NSwiUiI6MTU2LCJHIjoxMDYsIkIiOjEwNn19LCJJc1Zpc2libGUiOnRydWUsIldpZHRoIjoxMi4wLCJIZWlnaHQiOjE0LjAsIkJvcmRlclN0eWxlIjp7IiRpZCI6IjE4NiIsIkxpbmVDb2xvciI6eyIkcmVmIjoiNjMifSwiTGluZVdlaWdodCI6MC4wLCJMaW5lVHlwZSI6MCwiUGFyZW50U3R5bGUiOnsiJHJlZiI6IjYyIn19LCJQYXJlbnRTdHlsZSI6eyIkcmVmIjoiNTkifX0sIlRpdGxlU3R5bGUiOnsiJGlkIjoiMTg3IiwiRm9udFNldHRpbmdzIjp7IiRpZCI6IjE4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g5IiwiTGluZUNvbG9yIjpudWxsLCJMaW5lV2VpZ2h0IjowLjAsIkxpbmVUeXBlIjowLCJQYXJlbnRTdHlsZSI6bnVsbH0sIlBhcmVudFN0eWxlIjp7IiRyZWYiOiI2NSJ9fSwiRGF0ZVN0eWxlIjp7IiRpZCI6IjE5MCIsIkZvbnRTZXR0aW5ncyI6eyIkaWQiOiIxOTEiLCJGb250U2l6ZSI6MTAsIkZvbnROYW1lIjoiQ2FsaWJyaSIsIklzQm9sZCI6ZmFsc2UsIklzSXRhbGljIjpmYWxzZSwiSXNVbmRlcmxpbmVkIjpmYWxzZSwiUGFyZW50U3R5bGUiOnsiJHJlZiI6IjczIn19LCJBdXRvU2l6ZSI6MCwiRm9yZWdyb3VuZCI6eyIkaWQiOiIxOTIiLCJDb2xvciI6eyIkaWQiOiIxOTM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QiLCJMaW5lQ29sb3IiOm51bGwsIkxpbmVXZWlnaHQiOjAuMCwiTGluZVR5cGUiOjAsIlBhcmVudFN0eWxlIjpudWxsfSwiUGFyZW50U3R5bGUiOnsiJHJlZiI6IjcyIn19LCJEYXRlRm9ybWF0Ijp7IiRpZCI6IjE5NSIsIkZvcm1hdFN0cmluZyI6Ik0tZC15eXl5IiwiU2VwYXJhdG9yIjoiLSIsIlVzZUludGVybmF0aW9uYWxEYXRlRm9ybWF0IjpmYWxzZX0sIklzVmlzaWJsZSI6dHJ1ZSwiUGFyZW50U3R5bGUiOnsiJHJlZiI6IjUzIn19LCJQb3NpdGlvbiI6eyIkaWQiOiIxOTYiLCJSYXRpbyI6MC4wLCJJc0N1c3RvbSI6ZmFsc2V9LCJJZCI6ImUxYzdjZjg0LWM1ODktNDdlMi05ZDM5LWI4YWU2MGY0NTQ5OCIsIlRpdGxlIjoiRW50ZXIgeW91ciBtaWxlc3RvbmUgaGVyZSIsIk5vdGUiOm51bGwsIkh5cGVybGluayI6bnVsbCwiSXNDaGFuZ2VkIjpmYWxzZSwiSXNOZXciOmZhbHNlfSx7IiRpZCI6IjE5NyIsIkRhdGUiOiIyMDE1LTA4LTA1VDIzOjU5OjU5Ljk5OVoiLCJTdHlsZSI6eyIkaWQiOiIxOTgiLCJTaGFwZSI6MTIsIkNvbm5lY3Rvck1hcmdpbiI6eyIkcmVmIjoiNTQifSwiQ29ubmVjdG9yU3R5bGUiOnsiJGlkIjoiMTk5IiwiTGluZUNvbG9yIjp7IiRpZCI6IjIwMCIsIiR0eXBlIjoiTkxSRS5Db21tb24uRG9tLlNvbGlkQ29sb3JCcnVzaCwgTkxSRS5Db21tb24iLCJDb2xvciI6eyIkaWQiOiIyMDEiLCJBIjoyNTUsIlIiOjIzNiwiRyI6MTEyLCJCIjoyMn19LCJMaW5lV2VpZ2h0IjoxLjAsIkxpbmVUeXBlIjowLCJQYXJlbnRTdHlsZSI6eyIkcmVmIjoiNTUifX0sIklzQmVsb3dUaW1lYmFuZCI6ZmFsc2UsIkhpZGVEYXRlIjpmYWxzZSwiU2hhcGVTaXplIjowLCJTcGFjaW5nIjoyLjAsIlBhZGRpbmciOnsiJHJlZiI6IjU4In0sIlNoYXBlU3R5bGUiOnsiJGlkIjoiMjAyIiwiTWFyZ2luIjp7IiRyZWYiOiI2MCJ9LCJQYWRkaW5nIjp7IiRyZWYiOiI2MSJ9LCJCYWNrZ3JvdW5kIjp7IiRpZCI6IjIwMyIsIkNvbG9yIjp7IiRpZCI6IjIwNCIsIkEiOjI1NSwiUiI6MjM2LCJHIjoxMTIsIkIiOjIyfX0sIklzVmlzaWJsZSI6dHJ1ZSwiV2lkdGgiOjEyLjAsIkhlaWdodCI6MTQuMCwiQm9yZGVyU3R5bGUiOnsiJGlkIjoiMjA1IiwiTGluZUNvbG9yIjp7IiRyZWYiOiI2MyJ9LCJMaW5lV2VpZ2h0IjowLjAsIkxpbmVUeXBlIjowLCJQYXJlbnRTdHlsZSI6eyIkcmVmIjoiNjIifX0sIlBhcmVudFN0eWxlIjp7IiRyZWYiOiI1OSJ9fSwiVGl0bGVTdHlsZSI6eyIkaWQiOiIyMDYiLCJGb250U2V0dGluZ3MiOnsiJGlkIjoiMjA3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giLCJMaW5lQ29sb3IiOm51bGwsIkxpbmVXZWlnaHQiOjAuMCwiTGluZVR5cGUiOjAsIlBhcmVudFN0eWxlIjpudWxsfSwiUGFyZW50U3R5bGUiOnsiJHJlZiI6IjY1In19LCJEYXRlU3R5bGUiOnsiJGlkIjoiMjA5IiwiRm9udFNldHRpbmdzIjp7IiRpZCI6IjIxMCIsIkZvbnRTaXplIjoxMCwiRm9udE5hbWUiOiJDYWxpYnJpIiwiSXNCb2xkIjpmYWxzZSwiSXNJdGFsaWMiOmZhbHNlLCJJc1VuZGVybGluZWQiOmZhbHNlLCJQYXJlbnRTdHlsZSI6eyIkcmVmIjoiNzMifX0sIkF1dG9TaXplIjowLCJGb3JlZ3JvdW5kIjp7IiRpZCI6IjIxMSIsIkNvbG9yIjp7IiRpZCI6IjIxMi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zIiwiTGluZUNvbG9yIjpudWxsLCJMaW5lV2VpZ2h0IjowLjAsIkxpbmVUeXBlIjowLCJQYXJlbnRTdHlsZSI6bnVsbH0sIlBhcmVudFN0eWxlIjp7IiRyZWYiOiI3MiJ9fSwiRGF0ZUZvcm1hdCI6eyIkaWQiOiIyMTQiLCJGb3JtYXRTdHJpbmciOiJNLWQteXl5eSIsIlNlcGFyYXRvciI6Ii0iLCJVc2VJbnRlcm5hdGlvbmFsRGF0ZUZvcm1hdCI6ZmFsc2V9LCJJc1Zpc2libGUiOnRydWUsIlBhcmVudFN0eWxlIjp7IiRyZWYiOiI1MyJ9fSwiUG9zaXRpb24iOnsiJGlkIjoiMjE1IiwiUmF0aW8iOjAuMCwiSXNDdXN0b20iOmZhbHNlfSwiSWQiOiJjY2ViYTgxZS0wMjY2LTQ1YWUtOWRlNS1jNjNhZTRhZDQ3NzgiLCJUaXRsZSI6IkVudGVyIHlvdXIgbWlsZXN0b25lIGhlcmUiLCJOb3RlIjpudWxsLCJIeXBlcmxpbmsiOm51bGwsIklzQ2hhbmdlZCI6ZmFsc2UsIklzTmV3IjpmYWxzZX0seyIkaWQiOiIyMTYiLCJEYXRlIjoiMjAxNS0xMC0yM1QyMzo1OTo1OS45OTlaIiwiU3R5bGUiOnsiJGlkIjoiMjE3IiwiU2hhcGUiOjYsIkNvbm5lY3Rvck1hcmdpbiI6eyIkcmVmIjoiNTQifSwiQ29ubmVjdG9yU3R5bGUiOnsiJGlkIjoiMjE4IiwiTGluZUNvbG9yIjp7IiRpZCI6IjIxOSIsIiR0eXBlIjoiTkxSRS5Db21tb24uRG9tLlNvbGlkQ29sb3JCcnVzaCwgTkxSRS5Db21tb24iLCJDb2xvciI6eyIkaWQiOiIyMjAiLCJBIjoyNTUsIlIiOjIzMCwiRyI6NzIsIkIiOjM1fX0sIkxpbmVXZWlnaHQiOjEuMCwiTGluZVR5cGUiOjAsIlBhcmVudFN0eWxlIjp7IiRyZWYiOiI1NSJ9fSwiSXNCZWxvd1RpbWViYW5kIjpmYWxzZSwiSGlkZURhdGUiOmZhbHNlLCJTaGFwZVNpemUiOjAsIlNwYWNpbmciOjIuMCwiUGFkZGluZyI6eyIkcmVmIjoiNTgifSwiU2hhcGVTdHlsZSI6eyIkaWQiOiIyMjEiLCJNYXJnaW4iOnsiJHJlZiI6IjYwIn0sIlBhZGRpbmciOnsiJHJlZiI6IjYxIn0sIkJhY2tncm91bmQiOnsiJGlkIjoiMjIyIiwiQ29sb3IiOnsiJGlkIjoiMjIzIiwiQSI6MjU1LCJSIjoyMzAsIkciOjcyLCJCIjozNX19LCJJc1Zpc2libGUiOnRydWUsIldpZHRoIjoxMi4wLCJIZWlnaHQiOjE0LjAsIkJvcmRlclN0eWxlIjp7IiRpZCI6IjIyNCIsIkxpbmVDb2xvciI6eyIkcmVmIjoiNjMifSwiTGluZVdlaWdodCI6MC4wLCJMaW5lVHlwZSI6MCwiUGFyZW50U3R5bGUiOnsiJHJlZiI6IjYyIn19LCJQYXJlbnRTdHlsZSI6eyIkcmVmIjoiNTkifX0sIlRpdGxlU3R5bGUiOnsiJGlkIjoiMjI1IiwiRm9udFNldHRpbmdzIjp7IiRpZCI6IjIyNi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3IiwiTGluZUNvbG9yIjpudWxsLCJMaW5lV2VpZ2h0IjowLjAsIkxpbmVUeXBlIjowLCJQYXJlbnRTdHlsZSI6bnVsbH0sIlBhcmVudFN0eWxlIjp7IiRyZWYiOiI2NSJ9fSwiRGF0ZVN0eWxlIjp7IiRpZCI6IjIyOCIsIkZvbnRTZXR0aW5ncyI6eyIkaWQiOiIyMjkiLCJGb250U2l6ZSI6MTAsIkZvbnROYW1lIjoiQ2FsaWJyaSIsIklzQm9sZCI6ZmFsc2UsIklzSXRhbGljIjpmYWxzZSwiSXNVbmRlcmxpbmVkIjpmYWxzZSwiUGFyZW50U3R5bGUiOnsiJHJlZiI6IjczIn19LCJBdXRvU2l6ZSI6MCwiRm9yZWdyb3VuZCI6eyIkaWQiOiIyMzAiLCJDb2xvciI6eyIkaWQiOiIyMzEiLCJBIjoyNTUsIlIiOjIzMCwiRyI6NzIsIkIiOjM1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MyIiwiTGluZUNvbG9yIjpudWxsLCJMaW5lV2VpZ2h0IjowLjAsIkxpbmVUeXBlIjowLCJQYXJlbnRTdHlsZSI6bnVsbH0sIlBhcmVudFN0eWxlIjp7IiRyZWYiOiI3MiJ9fSwiRGF0ZUZvcm1hdCI6eyIkaWQiOiIyMzMiLCJGb3JtYXRTdHJpbmciOiJNLWQteXl5eSIsIlNlcGFyYXRvciI6Ii0iLCJVc2VJbnRlcm5hdGlvbmFsRGF0ZUZvcm1hdCI6ZmFsc2V9LCJJc1Zpc2libGUiOnRydWUsIlBhcmVudFN0eWxlIjp7IiRyZWYiOiI1MyJ9fSwiUG9zaXRpb24iOnsiJGlkIjoiMjM0IiwiUmF0aW8iOjAuMCwiSXNDdXN0b20iOmZhbHNlfSwiSWQiOiJlYzVlNjhkMi00NjFlLTQ0YjEtYTY3YS0yZmFlNWRjYmFhMGYiLCJUaXRsZSI6IkVudGVyIHlvdXIgbWlsZXN0b25lIGhlcmUiLCJOb3RlIjpudWxsLCJIeXBlcmxpbmsiOm51bGwsIklzQ2hhbmdlZCI6ZmFsc2UsIklzTmV3IjpmYWxzZX0seyIkaWQiOiIyMzUiLCJEYXRlIjoiMjAxNS0xMS0xMVQyMzo1OTo1OS45OTlaIiwiU3R5bGUiOnsiJGlkIjoiMjM2IiwiU2hhcGUiOjYsIkNvbm5lY3Rvck1hcmdpbiI6eyIkcmVmIjoiNTQifSwiQ29ubmVjdG9yU3R5bGUiOnsiJGlkIjoiMjM3IiwiTGluZUNvbG9yIjp7IiRpZCI6IjIzOCIsIiR0eXBlIjoiTkxSRS5Db21tb24uRG9tLlNvbGlkQ29sb3JCcnVzaCwgTkxSRS5Db21tb24iLCJDb2xvciI6eyIkaWQiOiIyMzkiLCJBIjoyNTUsIlIiOjE1NiwiRyI6MTA2LCJCIjoxMDZ9fSwiTGluZVdlaWdodCI6MS4wLCJMaW5lVHlwZSI6MCwiUGFyZW50U3R5bGUiOnsiJHJlZiI6IjU1In19LCJJc0JlbG93VGltZWJhbmQiOmZhbHNlLCJIaWRlRGF0ZSI6ZmFsc2UsIlNoYXBlU2l6ZSI6MCwiU3BhY2luZyI6Mi4wLCJQYWRkaW5nIjp7IiRyZWYiOiI1OCJ9LCJTaGFwZVN0eWxlIjp7IiRpZCI6IjI0MCIsIk1hcmdpbiI6eyIkcmVmIjoiNjAifSwiUGFkZGluZyI6eyIkcmVmIjoiNjEifSwiQmFja2dyb3VuZCI6eyIkaWQiOiIyNDEiLCJDb2xvciI6eyIkaWQiOiIyNDIiLCJBIjoyNTUsIlIiOjE1NiwiRyI6MTA2LCJCIjoxMDZ9fSwiSXNWaXNpYmxlIjp0cnVlLCJXaWR0aCI6MTIuMCwiSGVpZ2h0IjoxNC4wLCJCb3JkZXJTdHlsZSI6eyIkaWQiOiIyNDMiLCJMaW5lQ29sb3IiOnsiJHJlZiI6IjYzIn0sIkxpbmVXZWlnaHQiOjAuMCwiTGluZVR5cGUiOjAsIlBhcmVudFN0eWxlIjp7IiRyZWYiOiI2MiJ9fSwiUGFyZW50U3R5bGUiOnsiJHJlZiI6IjU5In19LCJUaXRsZVN0eWxlIjp7IiRpZCI6IjI0NCIsIkZvbnRTZXR0aW5ncyI6eyIkaWQiOiIyNDU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0NiIsIkxpbmVDb2xvciI6bnVsbCwiTGluZVdlaWdodCI6MC4wLCJMaW5lVHlwZSI6MCwiUGFyZW50U3R5bGUiOm51bGx9LCJQYXJlbnRTdHlsZSI6eyIkcmVmIjoiNjUifX0sIkRhdGVTdHlsZSI6eyIkaWQiOiIyNDciLCJGb250U2V0dGluZ3MiOnsiJGlkIjoiMjQ4IiwiRm9udFNpemUiOjEwLCJGb250TmFtZSI6IkNhbGlicmkiLCJJc0JvbGQiOmZhbHNlLCJJc0l0YWxpYyI6ZmFsc2UsIklzVW5kZXJsaW5lZCI6ZmFsc2UsIlBhcmVudFN0eWxlIjp7IiRyZWYiOiI3MyJ9fSwiQXV0b1NpemUiOjAsIkZvcmVncm91bmQiOnsiJGlkIjoiMjQ5IiwiQ29sb3IiOnsiJGlkIjoiMjUwIiwiQSI6MjU1LCJSIjoxNTYsIkciOjEwNi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UxIiwiTGluZUNvbG9yIjpudWxsLCJMaW5lV2VpZ2h0IjowLjAsIkxpbmVUeXBlIjowLCJQYXJlbnRTdHlsZSI6bnVsbH0sIlBhcmVudFN0eWxlIjp7IiRyZWYiOiI3MiJ9fSwiRGF0ZUZvcm1hdCI6eyIkaWQiOiIyNTIiLCJGb3JtYXRTdHJpbmciOiJNLWQteXl5eSIsIlNlcGFyYXRvciI6Ii0iLCJVc2VJbnRlcm5hdGlvbmFsRGF0ZUZvcm1hdCI6ZmFsc2V9LCJJc1Zpc2libGUiOnRydWUsIlBhcmVudFN0eWxlIjp7IiRyZWYiOiI1MyJ9fSwiUG9zaXRpb24iOnsiJGlkIjoiMjUzIiwiUmF0aW8iOjAuMCwiSXNDdXN0b20iOmZhbHNlfSwiSWQiOiJhNmVjNGY0Ny03Yzc2LTRlZTQtYThjMC01MWMwNzc1YTg2YjAiLCJUaXRsZSI6IkVudGVyIHlvdXIgbWlsZXN0b25lIGhlcmUiLCJOb3RlIjpudWxsLCJIeXBlcmxpbmsiOm51bGwsIklzQ2hhbmdlZCI6ZmFsc2UsIklzTmV3IjpmYWxzZX0seyIkaWQiOiIyNTQiLCJEYXRlIjoiMjAxNS0xMi0wMVQyMzo1OTo1OS45OTlaIiwiU3R5bGUiOnsiJGlkIjoiMjU1IiwiU2hhcGUiOjYsIkNvbm5lY3Rvck1hcmdpbiI6eyIkcmVmIjoiNTQifSwiQ29ubmVjdG9yU3R5bGUiOnsiJGlkIjoiMjU2IiwiTGluZUNvbG9yIjp7IiRpZCI6IjI1NyIsIiR0eXBlIjoiTkxSRS5Db21tb24uRG9tLlNvbGlkQ29sb3JCcnVzaCwgTkxSRS5Db21tb24iLCJDb2xvciI6eyIkaWQiOiIyNTgiLCJBIjoyNTUsIlIiOjU3LCJHIjo0OCwiQiI6NDJ9fSwiTGluZVdlaWdodCI6MS4wLCJMaW5lVHlwZSI6MCwiUGFyZW50U3R5bGUiOnsiJHJlZiI6IjU1In19LCJJc0JlbG93VGltZWJhbmQiOmZhbHNlLCJIaWRlRGF0ZSI6ZmFsc2UsIlNoYXBlU2l6ZSI6MCwiU3BhY2luZyI6Mi4wLCJQYWRkaW5nIjp7IiRyZWYiOiI1OCJ9LCJTaGFwZVN0eWxlIjp7IiRpZCI6IjI1OSIsIk1hcmdpbiI6eyIkcmVmIjoiNjAifSwiUGFkZGluZyI6eyIkcmVmIjoiNjEifSwiQmFja2dyb3VuZCI6eyIkaWQiOiIyNjAiLCJDb2xvciI6eyIkaWQiOiIyNjEiLCJBIjoyNTUsIlIiOjU3LCJHIjo0OCwiQiI6NDJ9fSwiSXNWaXNpYmxlIjp0cnVlLCJXaWR0aCI6MTIuMCwiSGVpZ2h0IjoxNC4wLCJCb3JkZXJTdHlsZSI6eyIkaWQiOiIyNjIiLCJMaW5lQ29sb3IiOnsiJHJlZiI6IjYzIn0sIkxpbmVXZWlnaHQiOjAuMCwiTGluZVR5cGUiOjAsIlBhcmVudFN0eWxlIjp7IiRyZWYiOiI2MiJ9fSwiUGFyZW50U3R5bGUiOnsiJHJlZiI6IjU5In19LCJUaXRsZVN0eWxlIjp7IiRpZCI6IjI2MyIsIkZvbnRTZXR0aW5ncyI6eyIkaWQiOiIyNj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2NSIsIkxpbmVDb2xvciI6bnVsbCwiTGluZVdlaWdodCI6MC4wLCJMaW5lVHlwZSI6MCwiUGFyZW50U3R5bGUiOm51bGx9LCJQYXJlbnRTdHlsZSI6eyIkcmVmIjoiNjUifX0sIkRhdGVTdHlsZSI6eyIkaWQiOiIyNjYiLCJGb250U2V0dGluZ3MiOnsiJGlkIjoiMjY3IiwiRm9udFNpemUiOjEwLCJGb250TmFtZSI6IkNhbGlicmkiLCJJc0JvbGQiOmZhbHNlLCJJc0l0YWxpYyI6ZmFsc2UsIklzVW5kZXJsaW5lZCI6ZmFsc2UsIlBhcmVudFN0eWxlIjp7IiRyZWYiOiI3MyJ9fSwiQXV0b1NpemUiOjAsIkZvcmVncm91bmQiOnsiJGlkIjoiMjY4IiwiQ29sb3IiOnsiJGlkIjoiMjY5IiwiQSI6MjU1LCJSIjo1NywiRyI6NDgsIkIiOjQ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cwIiwiTGluZUNvbG9yIjpudWxsLCJMaW5lV2VpZ2h0IjowLjAsIkxpbmVUeXBlIjowLCJQYXJlbnRTdHlsZSI6bnVsbH0sIlBhcmVudFN0eWxlIjp7IiRyZWYiOiI3MiJ9fSwiRGF0ZUZvcm1hdCI6eyIkaWQiOiIyNzEiLCJGb3JtYXRTdHJpbmciOiJNLWQteXl5eSIsIlNlcGFyYXRvciI6Ii0iLCJVc2VJbnRlcm5hdGlvbmFsRGF0ZUZvcm1hdCI6ZmFsc2V9LCJJc1Zpc2libGUiOnRydWUsIlBhcmVudFN0eWxlIjp7IiRyZWYiOiI1MyJ9fSwiUG9zaXRpb24iOnsiJGlkIjoiMjcyIiwiUmF0aW8iOjAuMCwiSXNDdXN0b20iOmZhbHNlfSwiSWQiOiJmYzMyZGUyOC01NWRjLTQyN2QtYTdmMC1lMjk4ZjlmMDQyOWEiLCJUaXRsZSI6IkVudGVyIHlvdXIgbWlsZXN0b25lIGhlcmUiLCJOb3RlIjpudWxsLCJIeXBlcmxpbmsiOm51bGwsIklzQ2hhbmdlZCI6ZmFsc2UsIklzTmV3IjpmYWxzZX0seyIkaWQiOiIyNzMiLCJEYXRlIjoiMjAxNi0wMi0xN1QyMzo1OTo1OS45OTlaIiwiU3R5bGUiOnsiJGlkIjoiMjc0IiwiU2hhcGUiOjcsIkNvbm5lY3Rvck1hcmdpbiI6eyIkcmVmIjoiNTQifSwiQ29ubmVjdG9yU3R5bGUiOnsiJGlkIjoiMjc1IiwiTGluZUNvbG9yIjp7IiRpZCI6IjI3NiIsIiR0eXBlIjoiTkxSRS5Db21tb24uRG9tLlNvbGlkQ29sb3JCcnVzaCwgTkxSRS5Db21tb24iLCJDb2xvciI6eyIkaWQiOiIyNzciLCJBIjoyNTUsIlIiOjI1NSwiRyI6MjAyLCJCIjo4fX0sIkxpbmVXZWlnaHQiOjEuMCwiTGluZVR5cGUiOjAsIlBhcmVudFN0eWxlIjp7IiRyZWYiOiI1NSJ9fSwiSXNCZWxvd1RpbWViYW5kIjpmYWxzZSwiSGlkZURhdGUiOmZhbHNlLCJTaGFwZVNpemUiOjAsIlNwYWNpbmciOjIuMCwiUGFkZGluZyI6eyIkcmVmIjoiNTgifSwiU2hhcGVTdHlsZSI6eyIkaWQiOiIyNzgiLCJNYXJnaW4iOnsiJHJlZiI6IjYwIn0sIlBhZGRpbmciOnsiJHJlZiI6IjYxIn0sIkJhY2tncm91bmQiOnsiJHJlZiI6IjI3NiJ9LCJJc1Zpc2libGUiOnRydWUsIldpZHRoIjoxMi4wLCJIZWlnaHQiOjE0LjAsIkJvcmRlclN0eWxlIjp7IiRpZCI6IjI3OSIsIkxpbmVDb2xvciI6eyIkcmVmIjoiNjMifSwiTGluZVdlaWdodCI6MC4wLCJMaW5lVHlwZSI6MCwiUGFyZW50U3R5bGUiOnsiJHJlZiI6IjYyIn19LCJQYXJlbnRTdHlsZSI6eyIkcmVmIjoiNTkifX0sIlRpdGxlU3R5bGUiOnsiJGlkIjoiMjgwIiwiRm9udFNldHRpbmdzIjp7IiRpZCI6IjI4M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gyIiwiTGluZUNvbG9yIjpudWxsLCJMaW5lV2VpZ2h0IjowLjAsIkxpbmVUeXBlIjowLCJQYXJlbnRTdHlsZSI6bnVsbH0sIlBhcmVudFN0eWxlIjp7IiRyZWYiOiI2NSJ9fSwiRGF0ZVN0eWxlIjp7IiRpZCI6IjI4MyIsIkZvbnRTZXR0aW5ncyI6eyIkaWQiOiIyODQiLCJGb250U2l6ZSI6MTAsIkZvbnROYW1lIjoiQ2FsaWJyaSIsIklzQm9sZCI6ZmFsc2UsIklzSXRhbGljIjpmYWxzZSwiSXNVbmRlcmxpbmVkIjpmYWxzZSwiUGFyZW50U3R5bGUiOnsiJHJlZiI6IjczIn19LCJBdXRvU2l6ZSI6MCwiRm9yZWdyb3VuZCI6eyIkaWQiOiIyODUiLCJDb2xvciI6eyIkaWQiOiIyODYiLCJBIjoyNTUsIlIiOjE5NywiRyI6MTU1LCJCIjow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g3IiwiTGluZUNvbG9yIjpudWxsLCJMaW5lV2VpZ2h0IjowLjAsIkxpbmVUeXBlIjowLCJQYXJlbnRTdHlsZSI6bnVsbH0sIlBhcmVudFN0eWxlIjp7IiRyZWYiOiI3MiJ9fSwiRGF0ZUZvcm1hdCI6eyIkaWQiOiIyODgiLCJGb3JtYXRTdHJpbmciOiJNLWQteXl5eSIsIlNlcGFyYXRvciI6Ii0iLCJVc2VJbnRlcm5hdGlvbmFsRGF0ZUZvcm1hdCI6ZmFsc2V9LCJJc1Zpc2libGUiOnRydWUsIlBhcmVudFN0eWxlIjp7IiRyZWYiOiI1MyJ9fSwiUG9zaXRpb24iOnsiJGlkIjoiMjg5IiwiUmF0aW8iOjAuMCwiSXNDdXN0b20iOmZhbHNlfSwiSWQiOiIwNDI4ZWIzMS01NmQ4LTQ2NDItOTNmMi04YjhiZjkwNzIxZGMiLCJUaXRsZSI6IkVudGVyIHlvdXIgbWlsZXN0b25lIGhlcmUiLCJOb3RlIjpudWxsLCJIeXBlcmxpbmsiOm51bGwsIklzQ2hhbmdlZCI6ZmFsc2UsIklzTmV3IjpmYWxzZX0seyIkaWQiOiIyOTAiLCJEYXRlIjoiMjAxNi0wNC0wN1QyMzo1OTo1OS45OTlaIiwiU3R5bGUiOnsiJGlkIjoiMjkxIiwiU2hhcGUiOjcsIkNvbm5lY3Rvck1hcmdpbiI6eyIkcmVmIjoiNTQifSwiQ29ubmVjdG9yU3R5bGUiOnsiJGlkIjoiMjkyIiwiTGluZUNvbG9yIjp7IiRpZCI6IjI5MyIsIiR0eXBlIjoiTkxSRS5Db21tb24uRG9tLlNvbGlkQ29sb3JCcnVzaCwgTkxSRS5Db21tb24iLCJDb2xvciI6eyIkaWQiOiIyOTQiLCJBIjoyNTUsIlIiOjI0OCwiRyI6MTQ3LCJCIjoyOX19LCJMaW5lV2VpZ2h0IjoxLjAsIkxpbmVUeXBlIjowLCJQYXJlbnRTdHlsZSI6eyIkcmVmIjoiNTUifX0sIklzQmVsb3dUaW1lYmFuZCI6ZmFsc2UsIkhpZGVEYXRlIjpmYWxzZSwiU2hhcGVTaXplIjowLCJTcGFjaW5nIjoyLjAsIlBhZGRpbmciOnsiJHJlZiI6IjU4In0sIlNoYXBlU3R5bGUiOnsiJGlkIjoiMjk1IiwiTWFyZ2luIjp7IiRyZWYiOiI2MCJ9LCJQYWRkaW5nIjp7IiRyZWYiOiI2MSJ9LCJCYWNrZ3JvdW5kIjp7IiRyZWYiOiIyOTMifSwiSXNWaXNpYmxlIjp0cnVlLCJXaWR0aCI6MTIuMCwiSGVpZ2h0IjoxNC4wLCJCb3JkZXJTdHlsZSI6eyIkaWQiOiIyOTYiLCJMaW5lQ29sb3IiOnsiJHJlZiI6IjYzIn0sIkxpbmVXZWlnaHQiOjAuMCwiTGluZVR5cGUiOjAsIlBhcmVudFN0eWxlIjp7IiRyZWYiOiI2MiJ9fSwiUGFyZW50U3R5bGUiOnsiJHJlZiI6IjU5In19LCJUaXRsZVN0eWxlIjp7IiRpZCI6IjI5NyIsIkZvbnRTZXR0aW5ncyI6eyIkaWQiOiIyOTgiLCJGb250U2l6ZSI6MTEsIkZvbnROYW1lIjoiQ2FsaWJyaSIsIklzQm9sZCI6dHJ1ZSwiSXNJdGFsaWMiOmZhbHNlLCJJc1VuZGVybGluZWQiOmZhbHNlLCJQYXJlbnRTdHlsZSI6eyIkcmVmIjoiNjYifX0sIkF1dG9TaXplIjoyLCJGb3JlZ3JvdW5kIjp7IiRyZWYiOiI2NyJ9LCJNYXhXaWR0aCI6NzguMDAxNjU1NTc4NjEzMjgx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TkiLCJMaW5lQ29sb3IiOm51bGwsIkxpbmVXZWlnaHQiOjAuMCwiTGluZVR5cGUiOjAsIlBhcmVudFN0eWxlIjpudWxsfSwiUGFyZW50U3R5bGUiOnsiJHJlZiI6IjY1In19LCJEYXRlU3R5bGUiOnsiJGlkIjoiMzAwIiwiRm9udFNldHRpbmdzIjp7IiRpZCI6IjMwMSIsIkZvbnRTaXplIjoxMCwiRm9udE5hbWUiOiJDYWxpYnJpIiwiSXNCb2xkIjpmYWxzZSwiSXNJdGFsaWMiOmZhbHNlLCJJc1VuZGVybGluZWQiOmZhbHNlLCJQYXJlbnRTdHlsZSI6eyIkcmVmIjoiNzMifX0sIkF1dG9TaXplIjowLCJGb3JlZ3JvdW5kIjp7IiRpZCI6IjMwMiIsIkNvbG9yIjp7IiRpZCI6IjMwMy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A0IiwiTGluZUNvbG9yIjpudWxsLCJMaW5lV2VpZ2h0IjowLjAsIkxpbmVUeXBlIjowLCJQYXJlbnRTdHlsZSI6bnVsbH0sIlBhcmVudFN0eWxlIjp7IiRyZWYiOiI3MiJ9fSwiRGF0ZUZvcm1hdCI6eyIkaWQiOiIzMDUiLCJGb3JtYXRTdHJpbmciOiJNLWQteXl5eSIsIlNlcGFyYXRvciI6Ii0iLCJVc2VJbnRlcm5hdGlvbmFsRGF0ZUZvcm1hdCI6ZmFsc2V9LCJJc1Zpc2libGUiOnRydWUsIlBhcmVudFN0eWxlIjp7IiRyZWYiOiI1MyJ9fSwiUG9zaXRpb24iOnsiJGlkIjoiMzA2IiwiUmF0aW8iOjAuMjIzOTExNDgzMTk5NTA4MSwiSXNDdXN0b20iOnRydWV9LCJJZCI6IjEwMjNmOWNmLThlNzItNGRlNS04YWJkLTY2MDA5MGZmZGE5OCIsIlRpdGxlIjoiRW50ZXIgeW91ciBtaWxlc3RvbmUgaGVyZSIsIk5vdGUiOm51bGwsIkh5cGVybGluayI6bnVsbCwiSXNDaGFuZ2VkIjpmYWxzZSwiSXNOZXciOmZhbHNlfSx7IiRpZCI6IjMwNyIsIkRhdGUiOiIyMDE2LTA1LTI2VDIzOjU5OjU5Ljk5OVoiLCJTdHlsZSI6eyIkaWQiOiIzMDgiLCJTaGFwZSI6NywiQ29ubmVjdG9yTWFyZ2luIjp7IiRyZWYiOiI1NCJ9LCJDb25uZWN0b3JTdHlsZSI6eyIkaWQiOiIzMDkiLCJMaW5lQ29sb3IiOnsiJGlkIjoiMzEwIiwiJHR5cGUiOiJOTFJFLkNvbW1vbi5Eb20uU29saWRDb2xvckJydXNoLCBOTFJFLkNvbW1vbiIsIkNvbG9yIjp7IiRpZCI6IjMxMSIsIkEiOjI1NSwiUiI6MTU2LCJHIjoxMDYsIkIiOjEwNn19LCJMaW5lV2VpZ2h0IjoxLjAsIkxpbmVUeXBlIjowLCJQYXJlbnRTdHlsZSI6eyIkcmVmIjoiNTUifX0sIklzQmVsb3dUaW1lYmFuZCI6ZmFsc2UsIkhpZGVEYXRlIjpmYWxzZSwiU2hhcGVTaXplIjowLCJTcGFjaW5nIjoyLjAsIlBhZGRpbmciOnsiJHJlZiI6IjU4In0sIlNoYXBlU3R5bGUiOnsiJGlkIjoiMzEyIiwiTWFyZ2luIjp7IiRyZWYiOiI2MCJ9LCJQYWRkaW5nIjp7IiRyZWYiOiI2MSJ9LCJCYWNrZ3JvdW5kIjp7IiRpZCI6IjMxMyIsIkNvbG9yIjp7IiRpZCI6IjMxNCIsIkEiOjI1NSwiUiI6MTU2LCJHIjoxMDYsIkIiOjEwNn19LCJJc1Zpc2libGUiOnRydWUsIldpZHRoIjoxMi4wLCJIZWlnaHQiOjE0LjAsIkJvcmRlclN0eWxlIjp7IiRpZCI6IjMxNSIsIkxpbmVDb2xvciI6eyIkcmVmIjoiNjMifSwiTGluZVdlaWdodCI6MC4wLCJMaW5lVHlwZSI6MCwiUGFyZW50U3R5bGUiOnsiJHJlZiI6IjYyIn19LCJQYXJlbnRTdHlsZSI6eyIkcmVmIjoiNTkifX0sIlRpdGxlU3R5bGUiOnsiJGlkIjoiMzE2IiwiRm9udFNldHRpbmdzIjp7IiRpZCI6IjMxN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E4IiwiTGluZUNvbG9yIjpudWxsLCJMaW5lV2VpZ2h0IjowLjAsIkxpbmVUeXBlIjowLCJQYXJlbnRTdHlsZSI6bnVsbH0sIlBhcmVudFN0eWxlIjp7IiRyZWYiOiI2NSJ9fSwiRGF0ZVN0eWxlIjp7IiRpZCI6IjMxOSIsIkZvbnRTZXR0aW5ncyI6eyIkaWQiOiIzMjAiLCJGb250U2l6ZSI6MTAsIkZvbnROYW1lIjoiQ2FsaWJyaSIsIklzQm9sZCI6ZmFsc2UsIklzSXRhbGljIjpmYWxzZSwiSXNVbmRlcmxpbmVkIjpmYWxzZSwiUGFyZW50U3R5bGUiOnsiJHJlZiI6IjczIn19LCJBdXRvU2l6ZSI6MCwiRm9yZWdyb3VuZCI6eyIkaWQiOiIzMjEiLCJDb2xvciI6eyIkaWQiOiIzMjI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MjMiLCJMaW5lQ29sb3IiOm51bGwsIkxpbmVXZWlnaHQiOjAuMCwiTGluZVR5cGUiOjAsIlBhcmVudFN0eWxlIjpudWxsfSwiUGFyZW50U3R5bGUiOnsiJHJlZiI6IjcyIn19LCJEYXRlRm9ybWF0Ijp7IiRpZCI6IjMyNCIsIkZvcm1hdFN0cmluZyI6Ik0tZC15eXl5IiwiU2VwYXJhdG9yIjoiLSIsIlVzZUludGVybmF0aW9uYWxEYXRlRm9ybWF0IjpmYWxzZX0sIklzVmlzaWJsZSI6dHJ1ZSwiUGFyZW50U3R5bGUiOnsiJHJlZiI6IjUzIn19LCJQb3NpdGlvbiI6eyIkaWQiOiIzMjUiLCJSYXRpbyI6MC4wLCJJc0N1c3RvbSI6ZmFsc2V9LCJJZCI6ImUyODRjOGMzLWY0YTMtNDQ0NC05YjdiLTlkYmZhZWYwZmRhOCIsIlRpdGxlIjoiRW50ZXIgeW91ciBtaWxlc3RvbmUgaGVyZSIsIk5vdGUiOm51bGwsIkh5cGVybGluayI6bnVsbCwiSXNDaGFuZ2VkIjpmYWxzZSwiSXNOZXciOmZhbHNlfSx7IiRpZCI6IjMyNiIsIkRhdGUiOiIyMDE2LTA3LTE0VDIzOjU5OjU5Ljk5OVoiLCJTdHlsZSI6eyIkaWQiOiIzMjciLCJTaGFwZSI6NywiQ29ubmVjdG9yTWFyZ2luIjp7IiRyZWYiOiI1NCJ9LCJDb25uZWN0b3JTdHlsZSI6eyIkaWQiOiIzMjgiLCJMaW5lQ29sb3IiOnsiJGlkIjoiMzI5IiwiJHR5cGUiOiJOTFJFLkNvbW1vbi5Eb20uU29saWRDb2xvckJydXNoLCBOTFJFLkNvbW1vbiIsIkNvbG9yIjp7IiRpZCI6IjMzMCIsIkEiOjI1NSwiUiI6MjM2LCJHIjoxMTIsIkIiOjIyfX0sIkxpbmVXZWlnaHQiOjEuMCwiTGluZVR5cGUiOjAsIlBhcmVudFN0eWxlIjp7IiRyZWYiOiI1NSJ9fSwiSXNCZWxvd1RpbWViYW5kIjpmYWxzZSwiSGlkZURhdGUiOmZhbHNlLCJTaGFwZVNpemUiOjAsIlNwYWNpbmciOjIuMCwiUGFkZGluZyI6eyIkcmVmIjoiNTgifSwiU2hhcGVTdHlsZSI6eyIkaWQiOiIzMzEiLCJNYXJnaW4iOnsiJHJlZiI6IjYwIn0sIlBhZGRpbmciOnsiJHJlZiI6IjYxIn0sIkJhY2tncm91bmQiOnsiJHJlZiI6IjMyOSJ9LCJJc1Zpc2libGUiOnRydWUsIldpZHRoIjoxMi4wLCJIZWlnaHQiOjE0LjAsIkJvcmRlclN0eWxlIjp7IiRpZCI6IjMzMiIsIkxpbmVDb2xvciI6eyIkcmVmIjoiNjMifSwiTGluZVdlaWdodCI6MC4wLCJMaW5lVHlwZSI6MCwiUGFyZW50U3R5bGUiOnsiJHJlZiI6IjYyIn19LCJQYXJlbnRTdHlsZSI6eyIkcmVmIjoiNTkifX0sIlRpdGxlU3R5bGUiOnsiJGlkIjoiMzMzIiwiRm9udFNldHRpbmdzIjp7IiRpZCI6IjMzNCIsIkZvbnRTaXplIjoxMSwiRm9udE5hbWUiOiJDYWxpYnJpIiwiSXNCb2xkIjp0cnVlLCJJc0l0YWxpYyI6ZmFsc2UsIklzVW5kZXJsaW5lZCI6ZmFsc2UsIlBhcmVudFN0eWxlIjp7IiRyZWYiOiI2NiJ9fSwiQXV0b1NpemUiOjIsIkZvcmVncm91bmQiOnsiJHJlZiI6IjY3In0sIk1heFdpZHRoIjo4OS41NzkzNjg1OTEzMDg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MzUiLCJMaW5lQ29sb3IiOm51bGwsIkxpbmVXZWlnaHQiOjAuMCwiTGluZVR5cGUiOjAsIlBhcmVudFN0eWxlIjpudWxsfSwiUGFyZW50U3R5bGUiOnsiJHJlZiI6IjY1In19LCJEYXRlU3R5bGUiOnsiJGlkIjoiMzM2IiwiRm9udFNldHRpbmdzIjp7IiRpZCI6IjMzNyIsIkZvbnRTaXplIjoxMCwiRm9udE5hbWUiOiJDYWxpYnJpIiwiSXNCb2xkIjpmYWxzZSwiSXNJdGFsaWMiOmZhbHNlLCJJc1VuZGVybGluZWQiOmZhbHNlLCJQYXJlbnRTdHlsZSI6eyIkcmVmIjoiNzMifX0sIkF1dG9TaXplIjowLCJGb3JlZ3JvdW5kIjp7IiRpZCI6IjMzOCIsIkNvbG9yIjp7IiRpZCI6IjMzOSIsIkEiOjI1NSwiUiI6MjM2LCJHIjoxMTIsIkIiOjI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QwIiwiTGluZUNvbG9yIjpudWxsLCJMaW5lV2VpZ2h0IjowLjAsIkxpbmVUeXBlIjowLCJQYXJlbnRTdHlsZSI6bnVsbH0sIlBhcmVudFN0eWxlIjp7IiRyZWYiOiI3MiJ9fSwiRGF0ZUZvcm1hdCI6eyIkaWQiOiIzNDEiLCJGb3JtYXRTdHJpbmciOiJNLWQteXl5eSIsIlNlcGFyYXRvciI6Ii0iLCJVc2VJbnRlcm5hdGlvbmFsRGF0ZUZvcm1hdCI6ZmFsc2V9LCJJc1Zpc2libGUiOnRydWUsIlBhcmVudFN0eWxlIjp7IiRyZWYiOiI1MyJ9fSwiUG9zaXRpb24iOnsiJGlkIjoiMzQyIiwiUmF0aW8iOjAuMCwiSXNDdXN0b20iOmZhbHNlfSwiSWQiOiJhNzJhMWU4My1mNDIzLTRmOWItOWY3Ny1hMTVkMjMxM2U2ZGMiLCJUaXRsZSI6IkVudGVyIHlvdXIgbWlsZXN0b25lIGhlcmUiLCJOb3RlIjpudWxsLCJIeXBlcmxpbmsiOm51bGwsIklzQ2hhbmdlZCI6ZmFsc2UsIklzTmV3IjpmYWxzZX1dLCJUYXNrcyI6W10sIlNldHRpbmdzIjp7IiRpZCI6IjM0MyIsIkltcGFPcHRpb25zIjp7IiRpZCI6IjM0NC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X0="/>
  <p:tag name="__MASTER" val="__part_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QaGFzZXMiLCJJc1RlbXBsYXRlIjpmYWxzZSwiVmVyc2lvbiI6eyIkaWQiOiIyIiwiVmVyc2lvbiI6IjMuMC4xIiwiT3JpZ2luYWxBc3NlbWJseVZlcnNpb24iOiIzLjAxLjAyLjAwIiwiRWRpdGlvbiI6IlBsdXMiLCJJc1BsdXNFZGl0aW9uIjp0cnV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NTYsIkIiOjI4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NCwiRm9udE5hbWUiOiJDYWxpYnJpIiwiSXNCb2xkIjp0cnVlLCJJc0l0YWxpYyI6ZmFsc2UsIklzVW5kZXJsaW5lZCI6ZmFsc2UsIlBhcmVudFN0eWxlIjpudWxsfSwiQXV0b1NpemUiOjAsIkZvcmVncm91bmQiOnsiJGlkIjoiMTUiLCJDb2xvciI6eyIkaWQiOiIxNiIsIkEiOjI1NSwiUiI6NTcsIkciOjQ4LCJCIjo0Mn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nRydWUsIldpZHRoIjowLjAsIkhlaWdodCI6MC4wLCJCb3JkZXJTdHlsZSI6bnVsbCwiUGFyZW50U3R5bGUiOm51bGx9LCJMZWZ0RW5kQ2Fwc1N0eWxlIjp7IiRpZCI6IjIxIiwiRm9udFNldHRpbmdzIjp7IiRpZCI6IjIyIiwiRm9udFNpemUiOjE0LCJGb250TmFtZSI6IkNhbGlicmkiLCJJc0JvbGQiOnRydWUsIklzSXRhbGljIjpmYWxzZSwiSXNVbmRlcmxpbmVkIjpmYWxzZSwiUGFyZW50U3R5bGUiOm51bGx9LCJBdXRvU2l6ZSI6MCwiRm9yZWdyb3VuZCI6eyIkaWQiOiIyMyIsIkNvbG9yIjp7IiRpZCI6IjI0IiwiQSI6MjU1LCJSIjo1NywiRyI6NDgsIkIiOjQy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w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MiwiRm9udE5hbWUiOiJDYWxpYnJpIiwiSXNCb2xkIjp0cnV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EwLCJHIjoyMDQsIkIiOjIwMn19LCJBcHBlbmRZZWFyT25ZZWFyQ2hhbmdlIjp0cnVlLCJFbGFwc2VkVGltZUZvcm1hdCI6MSwiVG9kYXlNYXJrZXJQb3NpdGlvbiI6MywiUXVpY2tQb3NpdGlvbiI6MywiQWJzb2x1dGVQb3NpdGlvbiI6Mjk3LjAsIk1hcmdpbiI6eyIkaWQiOiI0OSIsIlRvcCI6MCwiTGVmdCI6MTAsIlJpZ2h0IjoxMCwiQm90dG9tIjowfSwiUGFkZGluZyI6eyIkaWQiOiI1MCIsIlRvcCI6MCwiTGVmdCI6MCwiUmlnaHQiOjAsIkJvdHRvbSI6MH0sIkJhY2tncm91bmQiOnsiJGlkIjoiNTEiLCJDb2xvciI6eyIkaWQiOiI1MiIsIkEiOjI1NSwiUiI6MTc4LCJHIjoxNzgsIkIiOjE3OH19LCJJc1Zpc2libGUiOnRydWUsIldpZHRoIjowLjAsIkhlaWdodCI6MC4wLCJCb3JkZXJTdHlsZSI6bnVsbCwiUGFyZW50U3R5bGUiOm51bGx9LCJEZWZhdWx0TWlsZXN0b25lU3R5bGUiOnsiJGlkIjoiNTMiLCJTaGFwZSI6Ny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CwiRyI6ODQsIkIiOjEw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tZC15eXl5IiwiU2VwYXJhdG9yIjoiLSIsIlVzZUludGVybmF0aW9uYWxEYXRlRm9ybWF0IjpmYWxzZX0sIklzVmlzaWJsZSI6dHJ1ZSwiUGFyZW50U3R5bGUiOm51bGx9LCJEZWZhdWx0VGFza1N0eWxlIjp7IiRpZCI6IjgwIiwiU2hhcGUiOjAsIlNoYXBlVGhpY2tuZXNzIjoy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csIkciOjEyNSwiQiI6ND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iwiRW5kRGF0ZVBvc2l0aW9uIjoyLCJUaXRsZVBvc2l0aW9uIjo0LCJEdXJhdGlvblBvc2l0aW9uIjo2LCJQZXJjZW50YWdlQ29tcGxldGVkUG9zaXRpb24iOjYsIlNwYWNpbmciOjUsIklzQmVsb3dUaW1lYmFuZCI6ZmFsc2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Iy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3MjAuMCwiTWF4SGVpZ2h0IjoiSW5maW5pdHkiLCJTbWFydEZvcmVncm91bmRJc0FjdGl2ZSI6dHJ1ZSwiSG9yaXpvbnRhbEFsaWdubWVudCI6MS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2OCwiRyI6ODQsIkIiOjEw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dHJ1ZX0sIlNjYWxlIjp7IiRpZCI6IjEyMiIsIlN0YXJ0RGF0ZSI6IjIwMTQtMTEtMTZUMjM6NTk6NTkuOTk5WiIsIkVuZERhdGUiOiIyMDE2LTA3LTE0VDIzOjU5OjU5Ljk5OVoiLCJGb3JtYXQiOiJNTSIsIlR5cGUiOjMsIkF1dG9EYXRlUmFuZ2UiOnRydWUsIldvcmtpbmdEYXlzIjozMSwiVG9kYXlNYXJrZXJUZXh0IjoiVG9kYXkiLCJBdXRvU2NhbGVUeXBlIjpmYWxzZX0sIk1pbGVzdG9uZXMiOlt7IiRpZCI6IjEyMyIsIkRhdGUiOiIyMDE0LTExLTE2VDIzOjU5OjU5Ljk5OVoiLCJTdHlsZSI6eyIkaWQiOiIxMjQiLCJTaGFwZSI6NywiQ29ubmVjdG9yTWFyZ2luIjp7IiRyZWYiOiI1NCJ9LCJDb25uZWN0b3JTdHlsZSI6eyIkaWQiOiIxMjUiLCJMaW5lQ29sb3IiOnsiJGlkIjoiMTI2IiwiJHR5cGUiOiJOTFJFLkNvbW1vbi5Eb20uU29saWRDb2xvckJydXNoLCBOTFJFLkNvbW1vbiIsIkNvbG9yIjp7IiRpZCI6IjEyNyIsIkEiOjg5LCJSIjoyMzAsIkciOjcyLCJCIjozNX19LCJMaW5lV2VpZ2h0IjoxLjAsIkxpbmVUeXBlIjowLCJQYXJlbnRTdHlsZSI6eyIkcmVmIjoiNTUifX0sIklzQmVsb3dUaW1lYmFuZCI6ZmFsc2UsIkhpZGVEYXRlIjpmYWxzZSwiU2hhcGVTaXplIjowLCJTcGFjaW5nIjoyLjAsIlBhZGRpbmciOnsiJHJlZiI6IjU4In0sIlNoYXBlU3R5bGUiOnsiJGlkIjoiMTI4IiwiTWFyZ2luIjp7IiRyZWYiOiI2MCJ9LCJQYWRkaW5nIjp7IiRyZWYiOiI2MSJ9LCJCYWNrZ3JvdW5kIjp7IiRpZCI6IjEyOSIsIkNvbG9yIjp7IiRpZCI6IjEzMCIsIkEiOjI1NSwiUiI6MjMwLCJHIjo3MiwiQiI6MzV9fSwiSXNWaXNpYmxlIjp0cnVlLCJXaWR0aCI6MTIuMCwiSGVpZ2h0IjoxNC4wLCJCb3JkZXJTdHlsZSI6eyIkaWQiOiIxMzEiLCJMaW5lQ29sb3IiOnsiJHJlZiI6IjYzIn0sIkxpbmVXZWlnaHQiOjAuMCwiTGluZVR5cGUiOjAsIlBhcmVudFN0eWxlIjp7IiRyZWYiOiI2MiJ9fSwiUGFyZW50U3R5bGUiOnsiJHJlZiI6IjU5In19LCJUaXRsZVN0eWxlIjp7IiRpZCI6IjEzMiIsIkZvbnRTZXR0aW5ncyI6eyIkaWQiOiIxMz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kNhbGlicmkiLCJJc0JvbGQiOmZhbHNlLCJJc0l0YWxpYyI6ZmFsc2UsIklzVW5kZXJsaW5lZCI6ZmFsc2UsIlBhcmVudFN0eWxlIjp7IiRyZWYiOiI3MyJ9fSwiQXV0b1NpemUiOjAsIkZvcmVncm91bmQiOnsiJGlkIjoiMTM3IiwiQ29sb3IiOnsiJGlkIjoiMTM4IiwiQSI6MjU1LCJSIjoyMzAsIkciOjcyLCJCIjozNX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OSIsIkxpbmVDb2xvciI6bnVsbCwiTGluZVdlaWdodCI6MC4wLCJMaW5lVHlwZSI6MCwiUGFyZW50U3R5bGUiOm51bGx9LCJQYXJlbnRTdHlsZSI6eyIkcmVmIjoiNzIifX0sIkRhdGVGb3JtYXQiOnsiJGlkIjoiMTQwIiwiRm9ybWF0U3RyaW5nIjoiTS1kLXl5eXkiLCJTZXBhcmF0b3IiOiItIiwiVXNlSW50ZXJuYXRpb25hbERhdGVGb3JtYXQiOmZhbHNlfSwiSXNWaXNpYmxlIjp0cnVlLCJQYXJlbnRTdHlsZSI6eyIkcmVmIjoiNTMifX0sIlBvc2l0aW9uIjp7IiRpZCI6IjE0MSIsIlJhdGlvIjowLjAsIklzQ3VzdG9tIjpmYWxzZX0sIklkIjoiNDc0ZDI5NzEtOThkNS00MjVjLTk0ODctZTlhYmRjNDAxZDhkIiwiVGl0bGUiOiJFbnRlciB5b3VyIG1pbGVzdG9uZSBoZXJlIiwiTm90ZSI6bnVsbCwiSHlwZXJsaW5rIjpudWxsLCJJc0NoYW5nZWQiOmZhbHNlLCJJc05ldyI6ZmFsc2V9LHsiJGlkIjoiMTQyIiwiRGF0ZSI6IjIwMTUtMDItMDFUMjM6NTk6NTkuOTk5WiIsIlN0eWxlIjp7IiRpZCI6IjE0MyIsIlNoYXBlIjozLCJDb25uZWN0b3JNYXJnaW4iOnsiJHJlZiI6IjU0In0sIkNvbm5lY3RvclN0eWxlIjp7IiRpZCI6IjE0NCIsIkxpbmVDb2xvciI6eyIkaWQiOiIxNDUiLCIkdHlwZSI6Ik5MUkUuQ29tbW9uLkRvbS5Tb2xpZENvbG9yQnJ1c2gsIE5MUkUuQ29tbW9uIiwiQ29sb3IiOnsiJGlkIjoiMTQ2IiwiQSI6MjU1LCJSIjoyNTUsIkciOjIwMiwiQiI6OH19LCJMaW5lV2VpZ2h0IjoxLjAsIkxpbmVUeXBlIjowLCJQYXJlbnRTdHlsZSI6eyIkcmVmIjoiNTUifX0sIklzQmVsb3dUaW1lYmFuZCI6ZmFsc2UsIkhpZGVEYXRlIjpmYWxzZSwiU2hhcGVTaXplIjowLCJTcGFjaW5nIjoyLjAsIlBhZGRpbmciOnsiJHJlZiI6IjU4In0sIlNoYXBlU3R5bGUiOnsiJGlkIjoiMTQ3IiwiTWFyZ2luIjp7IiRyZWYiOiI2MCJ9LCJQYWRkaW5nIjp7IiRyZWYiOiI2MSJ9LCJCYWNrZ3JvdW5kIjp7IiRpZCI6IjE0OCIsIkNvbG9yIjp7IiRpZCI6IjE0OSIsIkEiOjI1NSwiUiI6MjMwLCJHIjo3MiwiQiI6MzV9fSwiSXNWaXNpYmxlIjp0cnVlLCJXaWR0aCI6MTIuMCwiSGVpZ2h0IjoxNC4wLCJCb3JkZXJTdHlsZSI6eyIkaWQiOiIxNTAiLCJMaW5lQ29sb3IiOnsiJHJlZiI6IjYzIn0sIkxpbmVXZWlnaHQiOjAuMCwiTGluZVR5cGUiOjAsIlBhcmVudFN0eWxlIjp7IiRyZWYiOiI2MiJ9fSwiUGFyZW50U3R5bGUiOnsiJHJlZiI6IjU5In19LCJUaXRsZVN0eWxlIjp7IiRpZCI6IjE1MSIsIkZvbnRTZXR0aW5ncyI6eyIkaWQiOiIxNTI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NhbGlicmkiLCJJc0JvbGQiOmZhbHNlLCJJc0l0YWxpYyI6ZmFsc2UsIklzVW5kZXJsaW5lZCI6ZmFsc2UsIlBhcmVudFN0eWxlIjp7IiRyZWYiOiI3MyJ9fSwiQXV0b1NpemUiOjAsIkZvcmVncm91bmQiOnsiJGlkIjoiMTU2IiwiQ29sb3IiOnsiJGlkIjoiMTU3IiwiQSI6MjU1LCJSIjoxOTcsIkciOjE1NSwiQiI6MH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OCIsIkxpbmVDb2xvciI6bnVsbCwiTGluZVdlaWdodCI6MC4wLCJMaW5lVHlwZSI6MCwiUGFyZW50U3R5bGUiOm51bGx9LCJQYXJlbnRTdHlsZSI6eyIkcmVmIjoiNzIifX0sIkRhdGVGb3JtYXQiOnsiJGlkIjoiMTU5IiwiRm9ybWF0U3RyaW5nIjoiTS1kLXl5eXkiLCJTZXBhcmF0b3IiOiItIiwiVXNlSW50ZXJuYXRpb25hbERhdGVGb3JtYXQiOmZhbHNlfSwiSXNWaXNpYmxlIjp0cnVlLCJQYXJlbnRTdHlsZSI6eyIkcmVmIjoiNTMifX0sIlBvc2l0aW9uIjp7IiRpZCI6IjE2MCIsIlJhdGlvIjowLjAsIklzQ3VzdG9tIjpmYWxzZX0sIklkIjoiMDU3ZDMzMzktYzg3OS00NDRlLTk3MjQtYzliYmI2NmQ1ZmEyIiwiVGl0bGUiOiJFbnRlciB5b3VyIG1pbGVzdG9uZSBoZXJlIiwiTm90ZSI6bnVsbCwiSHlwZXJsaW5rIjpudWxsLCJJc0NoYW5nZWQiOmZhbHNlLCJJc05ldyI6ZmFsc2V9LHsiJGlkIjoiMTYxIiwiRGF0ZSI6IjIwMTUtMDQtMjlUMjM6NTk6NTkuOTk5WiIsIlN0eWxlIjp7IiRpZCI6IjE2MiIsIlNoYXBlIjo3LCJDb25uZWN0b3JNYXJnaW4iOnsiJHJlZiI6IjU0In0sIkNvbm5lY3RvclN0eWxlIjp7IiRpZCI6IjE2MyIsIkxpbmVDb2xvciI6eyIkaWQiOiIxNjQiLCIkdHlwZSI6Ik5MUkUuQ29tbW9uLkRvbS5Tb2xpZENvbG9yQnJ1c2gsIE5MUkUuQ29tbW9uIiwiQ29sb3IiOnsiJGlkIjoiMTY1IiwiQSI6MjU1LCJSIjoyNDgsIkciOjE0NywiQiI6Mjl9fSwiTGluZVdlaWdodCI6MS4wLCJMaW5lVHlwZSI6MCwiUGFyZW50U3R5bGUiOnsiJHJlZiI6IjU1In19LCJJc0JlbG93VGltZWJhbmQiOmZhbHNlLCJIaWRlRGF0ZSI6ZmFsc2UsIlNoYXBlU2l6ZSI6MCwiU3BhY2luZyI6Mi4wLCJQYWRkaW5nIjp7IiRyZWYiOiI1OCJ9LCJTaGFwZVN0eWxlIjp7IiRpZCI6IjE2NiIsIk1hcmdpbiI6eyIkcmVmIjoiNjAifSwiUGFkZGluZyI6eyIkcmVmIjoiNjEifSwiQmFja2dyb3VuZCI6eyIkcmVmIjoiMTY0In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AiLCJMaW5lQ29sb3IiOm51bGwsIkxpbmVXZWlnaHQiOjAuMCwiTGluZVR5cGUiOjAsIlBhcmVudFN0eWxlIjpudWxsfSwiUGFyZW50U3R5bGUiOnsiJHJlZiI6IjY1In19LCJEYXRlU3R5bGUiOnsiJGlkIjoiMTcxIiwiRm9udFNldHRpbmdzIjp7IiRpZCI6IjE3MiIsIkZvbnRTaXplIjoxMCwiRm9udE5hbWUiOiJDYWxpYnJpIiwiSXNCb2xkIjpmYWxzZSwiSXNJdGFsaWMiOmZhbHNlLCJJc1VuZGVybGluZWQiOmZhbHNlLCJQYXJlbnRTdHlsZSI6eyIkcmVmIjoiNzMifX0sIkF1dG9TaXplIjowLCJGb3JlZ3JvdW5kIjp7IiRpZCI6IjE3MyIsIkNvbG9yIjp7IiRpZCI6IjE3NC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c1IiwiTGluZUNvbG9yIjpudWxsLCJMaW5lV2VpZ2h0IjowLjAsIkxpbmVUeXBlIjowLCJQYXJlbnRTdHlsZSI6bnVsbH0sIlBhcmVudFN0eWxlIjp7IiRyZWYiOiI3MiJ9fSwiRGF0ZUZvcm1hdCI6eyIkaWQiOiIxNzYiLCJGb3JtYXRTdHJpbmciOiJNLWQteXl5eSIsIlNlcGFyYXRvciI6Ii0iLCJVc2VJbnRlcm5hdGlvbmFsRGF0ZUZvcm1hdCI6ZmFsc2V9LCJJc1Zpc2libGUiOnRydWUsIlBhcmVudFN0eWxlIjp7IiRyZWYiOiI1MyJ9fSwiUG9zaXRpb24iOnsiJGlkIjoiMTc3IiwiUmF0aW8iOjAuMCwiSXNDdXN0b20iOmZhbHNlfSwiSWQiOiIyM2FiZTY0My1kNzY2LTRjMTYtYTg3ZC0wOTkzODc2Y2IzMGEiLCJUaXRsZSI6IkVudGVyIHlvdXIgbWlsZXN0b25lIGhlcmUiLCJOb3RlIjpudWxsLCJIeXBlcmxpbmsiOm51bGwsIklzQ2hhbmdlZCI6ZmFsc2UsIklzTmV3IjpmYWxzZX0seyIkaWQiOiIxNzgiLCJEYXRlIjoiMjAxNS0wNi0xN1QyMzo1OTo1OS45OTlaIiwiU3R5bGUiOnsiJGlkIjoiMTc5IiwiU2hhcGUiOjcsIkNvbm5lY3Rvck1hcmdpbiI6eyIkcmVmIjoiNTQifSwiQ29ubmVjdG9yU3R5bGUiOnsiJGlkIjoiMTgwIiwiTGluZUNvbG9yIjp7IiRpZCI6IjE4MSIsIiR0eXBlIjoiTkxSRS5Db21tb24uRG9tLlNvbGlkQ29sb3JCcnVzaCwgTkxSRS5Db21tb24iLCJDb2xvciI6eyIkaWQiOiIxODIiLCJBIjoyNTUsIlIiOjIwNiwiRyI6MTQxLCJCIjo2Mn19LCJMaW5lV2VpZ2h0IjoxLjAsIkxpbmVUeXBlIjowLCJQYXJlbnRTdHlsZSI6eyIkcmVmIjoiNTUifX0sIklzQmVsb3dUaW1lYmFuZCI6ZmFsc2UsIkhpZGVEYXRlIjpmYWxzZSwiU2hhcGVTaXplIjowLCJTcGFjaW5nIjoyLjAsIlBhZGRpbmciOnsiJHJlZiI6IjU4In0sIlNoYXBlU3R5bGUiOnsiJGlkIjoiMTgzIiwiTWFyZ2luIjp7IiRyZWYiOiI2MCJ9LCJQYWRkaW5nIjp7IiRyZWYiOiI2MSJ9LCJCYWNrZ3JvdW5kIjp7IiRpZCI6IjE4NCIsIkNvbG9yIjp7IiRpZCI6IjE4NSIsIkEiOjI1NSwiUiI6MTU2LCJHIjoxMDYsIkIiOjEwNn19LCJJc1Zpc2libGUiOnRydWUsIldpZHRoIjoxMi4wLCJIZWlnaHQiOjE0LjAsIkJvcmRlclN0eWxlIjp7IiRpZCI6IjE4NiIsIkxpbmVDb2xvciI6eyIkcmVmIjoiNjMifSwiTGluZVdlaWdodCI6MC4wLCJMaW5lVHlwZSI6MCwiUGFyZW50U3R5bGUiOnsiJHJlZiI6IjYyIn19LCJQYXJlbnRTdHlsZSI6eyIkcmVmIjoiNTkifX0sIlRpdGxlU3R5bGUiOnsiJGlkIjoiMTg3IiwiRm9udFNldHRpbmdzIjp7IiRpZCI6IjE4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g5IiwiTGluZUNvbG9yIjpudWxsLCJMaW5lV2VpZ2h0IjowLjAsIkxpbmVUeXBlIjowLCJQYXJlbnRTdHlsZSI6bnVsbH0sIlBhcmVudFN0eWxlIjp7IiRyZWYiOiI2NSJ9fSwiRGF0ZVN0eWxlIjp7IiRpZCI6IjE5MCIsIkZvbnRTZXR0aW5ncyI6eyIkaWQiOiIxOTEiLCJGb250U2l6ZSI6MTAsIkZvbnROYW1lIjoiQ2FsaWJyaSIsIklzQm9sZCI6ZmFsc2UsIklzSXRhbGljIjpmYWxzZSwiSXNVbmRlcmxpbmVkIjpmYWxzZSwiUGFyZW50U3R5bGUiOnsiJHJlZiI6IjczIn19LCJBdXRvU2l6ZSI6MCwiRm9yZWdyb3VuZCI6eyIkaWQiOiIxOTIiLCJDb2xvciI6eyIkaWQiOiIxOTM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QiLCJMaW5lQ29sb3IiOm51bGwsIkxpbmVXZWlnaHQiOjAuMCwiTGluZVR5cGUiOjAsIlBhcmVudFN0eWxlIjpudWxsfSwiUGFyZW50U3R5bGUiOnsiJHJlZiI6IjcyIn19LCJEYXRlRm9ybWF0Ijp7IiRpZCI6IjE5NSIsIkZvcm1hdFN0cmluZyI6Ik0tZC15eXl5IiwiU2VwYXJhdG9yIjoiLSIsIlVzZUludGVybmF0aW9uYWxEYXRlRm9ybWF0IjpmYWxzZX0sIklzVmlzaWJsZSI6dHJ1ZSwiUGFyZW50U3R5bGUiOnsiJHJlZiI6IjUzIn19LCJQb3NpdGlvbiI6eyIkaWQiOiIxOTYiLCJSYXRpbyI6MC4wLCJJc0N1c3RvbSI6ZmFsc2V9LCJJZCI6ImUxYzdjZjg0LWM1ODktNDdlMi05ZDM5LWI4YWU2MGY0NTQ5OCIsIlRpdGxlIjoiRW50ZXIgeW91ciBtaWxlc3RvbmUgaGVyZSIsIk5vdGUiOm51bGwsIkh5cGVybGluayI6bnVsbCwiSXNDaGFuZ2VkIjpmYWxzZSwiSXNOZXciOmZhbHNlfSx7IiRpZCI6IjE5NyIsIkRhdGUiOiIyMDE1LTA4LTA1VDIzOjU5OjU5Ljk5OVoiLCJTdHlsZSI6eyIkaWQiOiIxOTgiLCJTaGFwZSI6MTIsIkNvbm5lY3Rvck1hcmdpbiI6eyIkcmVmIjoiNTQifSwiQ29ubmVjdG9yU3R5bGUiOnsiJGlkIjoiMTk5IiwiTGluZUNvbG9yIjp7IiRpZCI6IjIwMCIsIiR0eXBlIjoiTkxSRS5Db21tb24uRG9tLlNvbGlkQ29sb3JCcnVzaCwgTkxSRS5Db21tb24iLCJDb2xvciI6eyIkaWQiOiIyMDEiLCJBIjoyNTUsIlIiOjIzNiwiRyI6MTEyLCJCIjoyMn19LCJMaW5lV2VpZ2h0IjoxLjAsIkxpbmVUeXBlIjowLCJQYXJlbnRTdHlsZSI6eyIkcmVmIjoiNTUifX0sIklzQmVsb3dUaW1lYmFuZCI6ZmFsc2UsIkhpZGVEYXRlIjpmYWxzZSwiU2hhcGVTaXplIjowLCJTcGFjaW5nIjoyLjAsIlBhZGRpbmciOnsiJHJlZiI6IjU4In0sIlNoYXBlU3R5bGUiOnsiJGlkIjoiMjAyIiwiTWFyZ2luIjp7IiRyZWYiOiI2MCJ9LCJQYWRkaW5nIjp7IiRyZWYiOiI2MSJ9LCJCYWNrZ3JvdW5kIjp7IiRpZCI6IjIwMyIsIkNvbG9yIjp7IiRpZCI6IjIwNCIsIkEiOjI1NSwiUiI6MjM2LCJHIjoxMTIsIkIiOjIyfX0sIklzVmlzaWJsZSI6dHJ1ZSwiV2lkdGgiOjEyLjAsIkhlaWdodCI6MTQuMCwiQm9yZGVyU3R5bGUiOnsiJGlkIjoiMjA1IiwiTGluZUNvbG9yIjp7IiRyZWYiOiI2MyJ9LCJMaW5lV2VpZ2h0IjowLjAsIkxpbmVUeXBlIjowLCJQYXJlbnRTdHlsZSI6eyIkcmVmIjoiNjIifX0sIlBhcmVudFN0eWxlIjp7IiRyZWYiOiI1OSJ9fSwiVGl0bGVTdHlsZSI6eyIkaWQiOiIyMDYiLCJGb250U2V0dGluZ3MiOnsiJGlkIjoiMjA3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giLCJMaW5lQ29sb3IiOm51bGwsIkxpbmVXZWlnaHQiOjAuMCwiTGluZVR5cGUiOjAsIlBhcmVudFN0eWxlIjpudWxsfSwiUGFyZW50U3R5bGUiOnsiJHJlZiI6IjY1In19LCJEYXRlU3R5bGUiOnsiJGlkIjoiMjA5IiwiRm9udFNldHRpbmdzIjp7IiRpZCI6IjIxMCIsIkZvbnRTaXplIjoxMCwiRm9udE5hbWUiOiJDYWxpYnJpIiwiSXNCb2xkIjpmYWxzZSwiSXNJdGFsaWMiOmZhbHNlLCJJc1VuZGVybGluZWQiOmZhbHNlLCJQYXJlbnRTdHlsZSI6eyIkcmVmIjoiNzMifX0sIkF1dG9TaXplIjowLCJGb3JlZ3JvdW5kIjp7IiRpZCI6IjIxMSIsIkNvbG9yIjp7IiRpZCI6IjIxMi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zIiwiTGluZUNvbG9yIjpudWxsLCJMaW5lV2VpZ2h0IjowLjAsIkxpbmVUeXBlIjowLCJQYXJlbnRTdHlsZSI6bnVsbH0sIlBhcmVudFN0eWxlIjp7IiRyZWYiOiI3MiJ9fSwiRGF0ZUZvcm1hdCI6eyIkaWQiOiIyMTQiLCJGb3JtYXRTdHJpbmciOiJNLWQteXl5eSIsIlNlcGFyYXRvciI6Ii0iLCJVc2VJbnRlcm5hdGlvbmFsRGF0ZUZvcm1hdCI6ZmFsc2V9LCJJc1Zpc2libGUiOnRydWUsIlBhcmVudFN0eWxlIjp7IiRyZWYiOiI1MyJ9fSwiUG9zaXRpb24iOnsiJGlkIjoiMjE1IiwiUmF0aW8iOjAuMCwiSXNDdXN0b20iOmZhbHNlfSwiSWQiOiJjY2ViYTgxZS0wMjY2LTQ1YWUtOWRlNS1jNjNhZTRhZDQ3NzgiLCJUaXRsZSI6IkVudGVyIHlvdXIgbWlsZXN0b25lIGhlcmUiLCJOb3RlIjpudWxsLCJIeXBlcmxpbmsiOm51bGwsIklzQ2hhbmdlZCI6ZmFsc2UsIklzTmV3IjpmYWxzZX0seyIkaWQiOiIyMTYiLCJEYXRlIjoiMjAxNS0xMC0yM1QyMzo1OTo1OS45OTlaIiwiU3R5bGUiOnsiJGlkIjoiMjE3IiwiU2hhcGUiOjYsIkNvbm5lY3Rvck1hcmdpbiI6eyIkcmVmIjoiNTQifSwiQ29ubmVjdG9yU3R5bGUiOnsiJGlkIjoiMjE4IiwiTGluZUNvbG9yIjp7IiRpZCI6IjIxOSIsIiR0eXBlIjoiTkxSRS5Db21tb24uRG9tLlNvbGlkQ29sb3JCcnVzaCwgTkxSRS5Db21tb24iLCJDb2xvciI6eyIkaWQiOiIyMjAiLCJBIjoyNTUsIlIiOjIzMCwiRyI6NzIsIkIiOjM1fX0sIkxpbmVXZWlnaHQiOjEuMCwiTGluZVR5cGUiOjAsIlBhcmVudFN0eWxlIjp7IiRyZWYiOiI1NSJ9fSwiSXNCZWxvd1RpbWViYW5kIjpmYWxzZSwiSGlkZURhdGUiOmZhbHNlLCJTaGFwZVNpemUiOjAsIlNwYWNpbmciOjIuMCwiUGFkZGluZyI6eyIkcmVmIjoiNTgifSwiU2hhcGVTdHlsZSI6eyIkaWQiOiIyMjEiLCJNYXJnaW4iOnsiJHJlZiI6IjYwIn0sIlBhZGRpbmciOnsiJHJlZiI6IjYxIn0sIkJhY2tncm91bmQiOnsiJGlkIjoiMjIyIiwiQ29sb3IiOnsiJGlkIjoiMjIzIiwiQSI6MjU1LCJSIjoyMzAsIkciOjcyLCJCIjozNX19LCJJc1Zpc2libGUiOnRydWUsIldpZHRoIjoxMi4wLCJIZWlnaHQiOjE0LjAsIkJvcmRlclN0eWxlIjp7IiRpZCI6IjIyNCIsIkxpbmVDb2xvciI6eyIkcmVmIjoiNjMifSwiTGluZVdlaWdodCI6MC4wLCJMaW5lVHlwZSI6MCwiUGFyZW50U3R5bGUiOnsiJHJlZiI6IjYyIn19LCJQYXJlbnRTdHlsZSI6eyIkcmVmIjoiNTkifX0sIlRpdGxlU3R5bGUiOnsiJGlkIjoiMjI1IiwiRm9udFNldHRpbmdzIjp7IiRpZCI6IjIyNi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3IiwiTGluZUNvbG9yIjpudWxsLCJMaW5lV2VpZ2h0IjowLjAsIkxpbmVUeXBlIjowLCJQYXJlbnRTdHlsZSI6bnVsbH0sIlBhcmVudFN0eWxlIjp7IiRyZWYiOiI2NSJ9fSwiRGF0ZVN0eWxlIjp7IiRpZCI6IjIyOCIsIkZvbnRTZXR0aW5ncyI6eyIkaWQiOiIyMjkiLCJGb250U2l6ZSI6MTAsIkZvbnROYW1lIjoiQ2FsaWJyaSIsIklzQm9sZCI6ZmFsc2UsIklzSXRhbGljIjpmYWxzZSwiSXNVbmRlcmxpbmVkIjpmYWxzZSwiUGFyZW50U3R5bGUiOnsiJHJlZiI6IjczIn19LCJBdXRvU2l6ZSI6MCwiRm9yZWdyb3VuZCI6eyIkaWQiOiIyMzAiLCJDb2xvciI6eyIkaWQiOiIyMzEiLCJBIjoyNTUsIlIiOjIzMCwiRyI6NzIsIkIiOjM1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MyIiwiTGluZUNvbG9yIjpudWxsLCJMaW5lV2VpZ2h0IjowLjAsIkxpbmVUeXBlIjowLCJQYXJlbnRTdHlsZSI6bnVsbH0sIlBhcmVudFN0eWxlIjp7IiRyZWYiOiI3MiJ9fSwiRGF0ZUZvcm1hdCI6eyIkaWQiOiIyMzMiLCJGb3JtYXRTdHJpbmciOiJNLWQteXl5eSIsIlNlcGFyYXRvciI6Ii0iLCJVc2VJbnRlcm5hdGlvbmFsRGF0ZUZvcm1hdCI6ZmFsc2V9LCJJc1Zpc2libGUiOnRydWUsIlBhcmVudFN0eWxlIjp7IiRyZWYiOiI1MyJ9fSwiUG9zaXRpb24iOnsiJGlkIjoiMjM0IiwiUmF0aW8iOjAuMCwiSXNDdXN0b20iOmZhbHNlfSwiSWQiOiJlYzVlNjhkMi00NjFlLTQ0YjEtYTY3YS0yZmFlNWRjYmFhMGYiLCJUaXRsZSI6IkVudGVyIHlvdXIgbWlsZXN0b25lIGhlcmUiLCJOb3RlIjpudWxsLCJIeXBlcmxpbmsiOm51bGwsIklzQ2hhbmdlZCI6ZmFsc2UsIklzTmV3IjpmYWxzZX0seyIkaWQiOiIyMzUiLCJEYXRlIjoiMjAxNS0xMS0xMVQyMzo1OTo1OS45OTlaIiwiU3R5bGUiOnsiJGlkIjoiMjM2IiwiU2hhcGUiOjYsIkNvbm5lY3Rvck1hcmdpbiI6eyIkcmVmIjoiNTQifSwiQ29ubmVjdG9yU3R5bGUiOnsiJGlkIjoiMjM3IiwiTGluZUNvbG9yIjp7IiRpZCI6IjIzOCIsIiR0eXBlIjoiTkxSRS5Db21tb24uRG9tLlNvbGlkQ29sb3JCcnVzaCwgTkxSRS5Db21tb24iLCJDb2xvciI6eyIkaWQiOiIyMzkiLCJBIjoyNTUsIlIiOjE1NiwiRyI6MTA2LCJCIjoxMDZ9fSwiTGluZVdlaWdodCI6MS4wLCJMaW5lVHlwZSI6MCwiUGFyZW50U3R5bGUiOnsiJHJlZiI6IjU1In19LCJJc0JlbG93VGltZWJhbmQiOmZhbHNlLCJIaWRlRGF0ZSI6ZmFsc2UsIlNoYXBlU2l6ZSI6MCwiU3BhY2luZyI6Mi4wLCJQYWRkaW5nIjp7IiRyZWYiOiI1OCJ9LCJTaGFwZVN0eWxlIjp7IiRpZCI6IjI0MCIsIk1hcmdpbiI6eyIkcmVmIjoiNjAifSwiUGFkZGluZyI6eyIkcmVmIjoiNjEifSwiQmFja2dyb3VuZCI6eyIkaWQiOiIyNDEiLCJDb2xvciI6eyIkaWQiOiIyNDIiLCJBIjoyNTUsIlIiOjE1NiwiRyI6MTA2LCJCIjoxMDZ9fSwiSXNWaXNpYmxlIjp0cnVlLCJXaWR0aCI6MTIuMCwiSGVpZ2h0IjoxNC4wLCJCb3JkZXJTdHlsZSI6eyIkaWQiOiIyNDMiLCJMaW5lQ29sb3IiOnsiJHJlZiI6IjYzIn0sIkxpbmVXZWlnaHQiOjAuMCwiTGluZVR5cGUiOjAsIlBhcmVudFN0eWxlIjp7IiRyZWYiOiI2MiJ9fSwiUGFyZW50U3R5bGUiOnsiJHJlZiI6IjU5In19LCJUaXRsZVN0eWxlIjp7IiRpZCI6IjI0NCIsIkZvbnRTZXR0aW5ncyI6eyIkaWQiOiIyNDU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0NiIsIkxpbmVDb2xvciI6bnVsbCwiTGluZVdlaWdodCI6MC4wLCJMaW5lVHlwZSI6MCwiUGFyZW50U3R5bGUiOm51bGx9LCJQYXJlbnRTdHlsZSI6eyIkcmVmIjoiNjUifX0sIkRhdGVTdHlsZSI6eyIkaWQiOiIyNDciLCJGb250U2V0dGluZ3MiOnsiJGlkIjoiMjQ4IiwiRm9udFNpemUiOjEwLCJGb250TmFtZSI6IkNhbGlicmkiLCJJc0JvbGQiOmZhbHNlLCJJc0l0YWxpYyI6ZmFsc2UsIklzVW5kZXJsaW5lZCI6ZmFsc2UsIlBhcmVudFN0eWxlIjp7IiRyZWYiOiI3MyJ9fSwiQXV0b1NpemUiOjAsIkZvcmVncm91bmQiOnsiJGlkIjoiMjQ5IiwiQ29sb3IiOnsiJGlkIjoiMjUwIiwiQSI6MjU1LCJSIjoxNTYsIkciOjEwNi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UxIiwiTGluZUNvbG9yIjpudWxsLCJMaW5lV2VpZ2h0IjowLjAsIkxpbmVUeXBlIjowLCJQYXJlbnRTdHlsZSI6bnVsbH0sIlBhcmVudFN0eWxlIjp7IiRyZWYiOiI3MiJ9fSwiRGF0ZUZvcm1hdCI6eyIkaWQiOiIyNTIiLCJGb3JtYXRTdHJpbmciOiJNLWQteXl5eSIsIlNlcGFyYXRvciI6Ii0iLCJVc2VJbnRlcm5hdGlvbmFsRGF0ZUZvcm1hdCI6ZmFsc2V9LCJJc1Zpc2libGUiOnRydWUsIlBhcmVudFN0eWxlIjp7IiRyZWYiOiI1MyJ9fSwiUG9zaXRpb24iOnsiJGlkIjoiMjUzIiwiUmF0aW8iOjAuMCwiSXNDdXN0b20iOmZhbHNlfSwiSWQiOiJhNmVjNGY0Ny03Yzc2LTRlZTQtYThjMC01MWMwNzc1YTg2YjAiLCJUaXRsZSI6IkVudGVyIHlvdXIgbWlsZXN0b25lIGhlcmUiLCJOb3RlIjpudWxsLCJIeXBlcmxpbmsiOm51bGwsIklzQ2hhbmdlZCI6ZmFsc2UsIklzTmV3IjpmYWxzZX0seyIkaWQiOiIyNTQiLCJEYXRlIjoiMjAxNS0xMi0wMVQyMzo1OTo1OS45OTlaIiwiU3R5bGUiOnsiJGlkIjoiMjU1IiwiU2hhcGUiOjYsIkNvbm5lY3Rvck1hcmdpbiI6eyIkcmVmIjoiNTQifSwiQ29ubmVjdG9yU3R5bGUiOnsiJGlkIjoiMjU2IiwiTGluZUNvbG9yIjp7IiRpZCI6IjI1NyIsIiR0eXBlIjoiTkxSRS5Db21tb24uRG9tLlNvbGlkQ29sb3JCcnVzaCwgTkxSRS5Db21tb24iLCJDb2xvciI6eyIkaWQiOiIyNTgiLCJBIjoyNTUsIlIiOjU3LCJHIjo0OCwiQiI6NDJ9fSwiTGluZVdlaWdodCI6MS4wLCJMaW5lVHlwZSI6MCwiUGFyZW50U3R5bGUiOnsiJHJlZiI6IjU1In19LCJJc0JlbG93VGltZWJhbmQiOmZhbHNlLCJIaWRlRGF0ZSI6ZmFsc2UsIlNoYXBlU2l6ZSI6MCwiU3BhY2luZyI6Mi4wLCJQYWRkaW5nIjp7IiRyZWYiOiI1OCJ9LCJTaGFwZVN0eWxlIjp7IiRpZCI6IjI1OSIsIk1hcmdpbiI6eyIkcmVmIjoiNjAifSwiUGFkZGluZyI6eyIkcmVmIjoiNjEifSwiQmFja2dyb3VuZCI6eyIkaWQiOiIyNjAiLCJDb2xvciI6eyIkaWQiOiIyNjEiLCJBIjoyNTUsIlIiOjU3LCJHIjo0OCwiQiI6NDJ9fSwiSXNWaXNpYmxlIjp0cnVlLCJXaWR0aCI6MTIuMCwiSGVpZ2h0IjoxNC4wLCJCb3JkZXJTdHlsZSI6eyIkaWQiOiIyNjIiLCJMaW5lQ29sb3IiOnsiJHJlZiI6IjYzIn0sIkxpbmVXZWlnaHQiOjAuMCwiTGluZVR5cGUiOjAsIlBhcmVudFN0eWxlIjp7IiRyZWYiOiI2MiJ9fSwiUGFyZW50U3R5bGUiOnsiJHJlZiI6IjU5In19LCJUaXRsZVN0eWxlIjp7IiRpZCI6IjI2MyIsIkZvbnRTZXR0aW5ncyI6eyIkaWQiOiIyNj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2NSIsIkxpbmVDb2xvciI6bnVsbCwiTGluZVdlaWdodCI6MC4wLCJMaW5lVHlwZSI6MCwiUGFyZW50U3R5bGUiOm51bGx9LCJQYXJlbnRTdHlsZSI6eyIkcmVmIjoiNjUifX0sIkRhdGVTdHlsZSI6eyIkaWQiOiIyNjYiLCJGb250U2V0dGluZ3MiOnsiJGlkIjoiMjY3IiwiRm9udFNpemUiOjEwLCJGb250TmFtZSI6IkNhbGlicmkiLCJJc0JvbGQiOmZhbHNlLCJJc0l0YWxpYyI6ZmFsc2UsIklzVW5kZXJsaW5lZCI6ZmFsc2UsIlBhcmVudFN0eWxlIjp7IiRyZWYiOiI3MyJ9fSwiQXV0b1NpemUiOjAsIkZvcmVncm91bmQiOnsiJGlkIjoiMjY4IiwiQ29sb3IiOnsiJGlkIjoiMjY5IiwiQSI6MjU1LCJSIjo1NywiRyI6NDgsIkIiOjQ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cwIiwiTGluZUNvbG9yIjpudWxsLCJMaW5lV2VpZ2h0IjowLjAsIkxpbmVUeXBlIjowLCJQYXJlbnRTdHlsZSI6bnVsbH0sIlBhcmVudFN0eWxlIjp7IiRyZWYiOiI3MiJ9fSwiRGF0ZUZvcm1hdCI6eyIkaWQiOiIyNzEiLCJGb3JtYXRTdHJpbmciOiJNLWQteXl5eSIsIlNlcGFyYXRvciI6Ii0iLCJVc2VJbnRlcm5hdGlvbmFsRGF0ZUZvcm1hdCI6ZmFsc2V9LCJJc1Zpc2libGUiOnRydWUsIlBhcmVudFN0eWxlIjp7IiRyZWYiOiI1MyJ9fSwiUG9zaXRpb24iOnsiJGlkIjoiMjcyIiwiUmF0aW8iOjAuMCwiSXNDdXN0b20iOmZhbHNlfSwiSWQiOiJmYzMyZGUyOC01NWRjLTQyN2QtYTdmMC1lMjk4ZjlmMDQyOWEiLCJUaXRsZSI6IkVudGVyIHlvdXIgbWlsZXN0b25lIGhlcmUiLCJOb3RlIjpudWxsLCJIeXBlcmxpbmsiOm51bGwsIklzQ2hhbmdlZCI6ZmFsc2UsIklzTmV3IjpmYWxzZX0seyIkaWQiOiIyNzMiLCJEYXRlIjoiMjAxNi0wMi0xN1QyMzo1OTo1OS45OTlaIiwiU3R5bGUiOnsiJGlkIjoiMjc0IiwiU2hhcGUiOjcsIkNvbm5lY3Rvck1hcmdpbiI6eyIkcmVmIjoiNTQifSwiQ29ubmVjdG9yU3R5bGUiOnsiJGlkIjoiMjc1IiwiTGluZUNvbG9yIjp7IiRpZCI6IjI3NiIsIiR0eXBlIjoiTkxSRS5Db21tb24uRG9tLlNvbGlkQ29sb3JCcnVzaCwgTkxSRS5Db21tb24iLCJDb2xvciI6eyIkaWQiOiIyNzciLCJBIjoyNTUsIlIiOjI1NSwiRyI6MjAyLCJCIjo4fX0sIkxpbmVXZWlnaHQiOjEuMCwiTGluZVR5cGUiOjAsIlBhcmVudFN0eWxlIjp7IiRyZWYiOiI1NSJ9fSwiSXNCZWxvd1RpbWViYW5kIjpmYWxzZSwiSGlkZURhdGUiOmZhbHNlLCJTaGFwZVNpemUiOjAsIlNwYWNpbmciOjIuMCwiUGFkZGluZyI6eyIkcmVmIjoiNTgifSwiU2hhcGVTdHlsZSI6eyIkaWQiOiIyNzgiLCJNYXJnaW4iOnsiJHJlZiI6IjYwIn0sIlBhZGRpbmciOnsiJHJlZiI6IjYxIn0sIkJhY2tncm91bmQiOnsiJHJlZiI6IjI3NiJ9LCJJc1Zpc2libGUiOnRydWUsIldpZHRoIjoxMi4wLCJIZWlnaHQiOjE0LjAsIkJvcmRlclN0eWxlIjp7IiRpZCI6IjI3OSIsIkxpbmVDb2xvciI6eyIkcmVmIjoiNjMifSwiTGluZVdlaWdodCI6MC4wLCJMaW5lVHlwZSI6MCwiUGFyZW50U3R5bGUiOnsiJHJlZiI6IjYyIn19LCJQYXJlbnRTdHlsZSI6eyIkcmVmIjoiNTkifX0sIlRpdGxlU3R5bGUiOnsiJGlkIjoiMjgwIiwiRm9udFNldHRpbmdzIjp7IiRpZCI6IjI4M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gyIiwiTGluZUNvbG9yIjpudWxsLCJMaW5lV2VpZ2h0IjowLjAsIkxpbmVUeXBlIjowLCJQYXJlbnRTdHlsZSI6bnVsbH0sIlBhcmVudFN0eWxlIjp7IiRyZWYiOiI2NSJ9fSwiRGF0ZVN0eWxlIjp7IiRpZCI6IjI4MyIsIkZvbnRTZXR0aW5ncyI6eyIkaWQiOiIyODQiLCJGb250U2l6ZSI6MTAsIkZvbnROYW1lIjoiQ2FsaWJyaSIsIklzQm9sZCI6ZmFsc2UsIklzSXRhbGljIjpmYWxzZSwiSXNVbmRlcmxpbmVkIjpmYWxzZSwiUGFyZW50U3R5bGUiOnsiJHJlZiI6IjczIn19LCJBdXRvU2l6ZSI6MCwiRm9yZWdyb3VuZCI6eyIkaWQiOiIyODUiLCJDb2xvciI6eyIkaWQiOiIyODYiLCJBIjoyNTUsIlIiOjE5NywiRyI6MTU1LCJCIjow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g3IiwiTGluZUNvbG9yIjpudWxsLCJMaW5lV2VpZ2h0IjowLjAsIkxpbmVUeXBlIjowLCJQYXJlbnRTdHlsZSI6bnVsbH0sIlBhcmVudFN0eWxlIjp7IiRyZWYiOiI3MiJ9fSwiRGF0ZUZvcm1hdCI6eyIkaWQiOiIyODgiLCJGb3JtYXRTdHJpbmciOiJNLWQteXl5eSIsIlNlcGFyYXRvciI6Ii0iLCJVc2VJbnRlcm5hdGlvbmFsRGF0ZUZvcm1hdCI6ZmFsc2V9LCJJc1Zpc2libGUiOnRydWUsIlBhcmVudFN0eWxlIjp7IiRyZWYiOiI1MyJ9fSwiUG9zaXRpb24iOnsiJGlkIjoiMjg5IiwiUmF0aW8iOjAuMCwiSXNDdXN0b20iOmZhbHNlfSwiSWQiOiIwNDI4ZWIzMS01NmQ4LTQ2NDItOTNmMi04YjhiZjkwNzIxZGMiLCJUaXRsZSI6IkVudGVyIHlvdXIgbWlsZXN0b25lIGhlcmUiLCJOb3RlIjpudWxsLCJIeXBlcmxpbmsiOm51bGwsIklzQ2hhbmdlZCI6ZmFsc2UsIklzTmV3IjpmYWxzZX0seyIkaWQiOiIyOTAiLCJEYXRlIjoiMjAxNi0wNC0wN1QyMzo1OTo1OS45OTlaIiwiU3R5bGUiOnsiJGlkIjoiMjkxIiwiU2hhcGUiOjcsIkNvbm5lY3Rvck1hcmdpbiI6eyIkcmVmIjoiNTQifSwiQ29ubmVjdG9yU3R5bGUiOnsiJGlkIjoiMjkyIiwiTGluZUNvbG9yIjp7IiRpZCI6IjI5MyIsIiR0eXBlIjoiTkxSRS5Db21tb24uRG9tLlNvbGlkQ29sb3JCcnVzaCwgTkxSRS5Db21tb24iLCJDb2xvciI6eyIkaWQiOiIyOTQiLCJBIjoyNTUsIlIiOjI0OCwiRyI6MTQ3LCJCIjoyOX19LCJMaW5lV2VpZ2h0IjoxLjAsIkxpbmVUeXBlIjowLCJQYXJlbnRTdHlsZSI6eyIkcmVmIjoiNTUifX0sIklzQmVsb3dUaW1lYmFuZCI6ZmFsc2UsIkhpZGVEYXRlIjpmYWxzZSwiU2hhcGVTaXplIjowLCJTcGFjaW5nIjoyLjAsIlBhZGRpbmciOnsiJHJlZiI6IjU4In0sIlNoYXBlU3R5bGUiOnsiJGlkIjoiMjk1IiwiTWFyZ2luIjp7IiRyZWYiOiI2MCJ9LCJQYWRkaW5nIjp7IiRyZWYiOiI2MSJ9LCJCYWNrZ3JvdW5kIjp7IiRyZWYiOiIyOTMifSwiSXNWaXNpYmxlIjp0cnVlLCJXaWR0aCI6MTIuMCwiSGVpZ2h0IjoxNC4wLCJCb3JkZXJTdHlsZSI6eyIkaWQiOiIyOTYiLCJMaW5lQ29sb3IiOnsiJHJlZiI6IjYzIn0sIkxpbmVXZWlnaHQiOjAuMCwiTGluZVR5cGUiOjAsIlBhcmVudFN0eWxlIjp7IiRyZWYiOiI2MiJ9fSwiUGFyZW50U3R5bGUiOnsiJHJlZiI6IjU5In19LCJUaXRsZVN0eWxlIjp7IiRpZCI6IjI5NyIsIkZvbnRTZXR0aW5ncyI6eyIkaWQiOiIyOTgiLCJGb250U2l6ZSI6MTEsIkZvbnROYW1lIjoiQ2FsaWJyaSIsIklzQm9sZCI6dHJ1ZSwiSXNJdGFsaWMiOmZhbHNlLCJJc1VuZGVybGluZWQiOmZhbHNlLCJQYXJlbnRTdHlsZSI6eyIkcmVmIjoiNjYifX0sIkF1dG9TaXplIjoyLCJGb3JlZ3JvdW5kIjp7IiRyZWYiOiI2NyJ9LCJNYXhXaWR0aCI6NzguMDAxNjU1NTc4NjEzMjgx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TkiLCJMaW5lQ29sb3IiOm51bGwsIkxpbmVXZWlnaHQiOjAuMCwiTGluZVR5cGUiOjAsIlBhcmVudFN0eWxlIjpudWxsfSwiUGFyZW50U3R5bGUiOnsiJHJlZiI6IjY1In19LCJEYXRlU3R5bGUiOnsiJGlkIjoiMzAwIiwiRm9udFNldHRpbmdzIjp7IiRpZCI6IjMwMSIsIkZvbnRTaXplIjoxMCwiRm9udE5hbWUiOiJDYWxpYnJpIiwiSXNCb2xkIjpmYWxzZSwiSXNJdGFsaWMiOmZhbHNlLCJJc1VuZGVybGluZWQiOmZhbHNlLCJQYXJlbnRTdHlsZSI6eyIkcmVmIjoiNzMifX0sIkF1dG9TaXplIjowLCJGb3JlZ3JvdW5kIjp7IiRpZCI6IjMwMiIsIkNvbG9yIjp7IiRpZCI6IjMwMy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A0IiwiTGluZUNvbG9yIjpudWxsLCJMaW5lV2VpZ2h0IjowLjAsIkxpbmVUeXBlIjowLCJQYXJlbnRTdHlsZSI6bnVsbH0sIlBhcmVudFN0eWxlIjp7IiRyZWYiOiI3MiJ9fSwiRGF0ZUZvcm1hdCI6eyIkaWQiOiIzMDUiLCJGb3JtYXRTdHJpbmciOiJNLWQteXl5eSIsIlNlcGFyYXRvciI6Ii0iLCJVc2VJbnRlcm5hdGlvbmFsRGF0ZUZvcm1hdCI6ZmFsc2V9LCJJc1Zpc2libGUiOnRydWUsIlBhcmVudFN0eWxlIjp7IiRyZWYiOiI1MyJ9fSwiUG9zaXRpb24iOnsiJGlkIjoiMzA2IiwiUmF0aW8iOjAuMjIzOTExNDgzMTk5NTA4MSwiSXNDdXN0b20iOnRydWV9LCJJZCI6IjEwMjNmOWNmLThlNzItNGRlNS04YWJkLTY2MDA5MGZmZGE5OCIsIlRpdGxlIjoiRW50ZXIgeW91ciBtaWxlc3RvbmUgaGVyZSIsIk5vdGUiOm51bGwsIkh5cGVybGluayI6bnVsbCwiSXNDaGFuZ2VkIjpmYWxzZSwiSXNOZXciOmZhbHNlfSx7IiRpZCI6IjMwNyIsIkRhdGUiOiIyMDE2LTA1LTI2VDIzOjU5OjU5Ljk5OVoiLCJTdHlsZSI6eyIkaWQiOiIzMDgiLCJTaGFwZSI6NywiQ29ubmVjdG9yTWFyZ2luIjp7IiRyZWYiOiI1NCJ9LCJDb25uZWN0b3JTdHlsZSI6eyIkaWQiOiIzMDkiLCJMaW5lQ29sb3IiOnsiJGlkIjoiMzEwIiwiJHR5cGUiOiJOTFJFLkNvbW1vbi5Eb20uU29saWRDb2xvckJydXNoLCBOTFJFLkNvbW1vbiIsIkNvbG9yIjp7IiRpZCI6IjMxMSIsIkEiOjI1NSwiUiI6MTU2LCJHIjoxMDYsIkIiOjEwNn19LCJMaW5lV2VpZ2h0IjoxLjAsIkxpbmVUeXBlIjowLCJQYXJlbnRTdHlsZSI6eyIkcmVmIjoiNTUifX0sIklzQmVsb3dUaW1lYmFuZCI6ZmFsc2UsIkhpZGVEYXRlIjpmYWxzZSwiU2hhcGVTaXplIjowLCJTcGFjaW5nIjoyLjAsIlBhZGRpbmciOnsiJHJlZiI6IjU4In0sIlNoYXBlU3R5bGUiOnsiJGlkIjoiMzEyIiwiTWFyZ2luIjp7IiRyZWYiOiI2MCJ9LCJQYWRkaW5nIjp7IiRyZWYiOiI2MSJ9LCJCYWNrZ3JvdW5kIjp7IiRpZCI6IjMxMyIsIkNvbG9yIjp7IiRpZCI6IjMxNCIsIkEiOjI1NSwiUiI6MTU2LCJHIjoxMDYsIkIiOjEwNn19LCJJc1Zpc2libGUiOnRydWUsIldpZHRoIjoxMi4wLCJIZWlnaHQiOjE0LjAsIkJvcmRlclN0eWxlIjp7IiRpZCI6IjMxNSIsIkxpbmVDb2xvciI6eyIkcmVmIjoiNjMifSwiTGluZVdlaWdodCI6MC4wLCJMaW5lVHlwZSI6MCwiUGFyZW50U3R5bGUiOnsiJHJlZiI6IjYyIn19LCJQYXJlbnRTdHlsZSI6eyIkcmVmIjoiNTkifX0sIlRpdGxlU3R5bGUiOnsiJGlkIjoiMzE2IiwiRm9udFNldHRpbmdzIjp7IiRpZCI6IjMxN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E4IiwiTGluZUNvbG9yIjpudWxsLCJMaW5lV2VpZ2h0IjowLjAsIkxpbmVUeXBlIjowLCJQYXJlbnRTdHlsZSI6bnVsbH0sIlBhcmVudFN0eWxlIjp7IiRyZWYiOiI2NSJ9fSwiRGF0ZVN0eWxlIjp7IiRpZCI6IjMxOSIsIkZvbnRTZXR0aW5ncyI6eyIkaWQiOiIzMjAiLCJGb250U2l6ZSI6MTAsIkZvbnROYW1lIjoiQ2FsaWJyaSIsIklzQm9sZCI6ZmFsc2UsIklzSXRhbGljIjpmYWxzZSwiSXNVbmRlcmxpbmVkIjpmYWxzZSwiUGFyZW50U3R5bGUiOnsiJHJlZiI6IjczIn19LCJBdXRvU2l6ZSI6MCwiRm9yZWdyb3VuZCI6eyIkaWQiOiIzMjEiLCJDb2xvciI6eyIkaWQiOiIzMjI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MjMiLCJMaW5lQ29sb3IiOm51bGwsIkxpbmVXZWlnaHQiOjAuMCwiTGluZVR5cGUiOjAsIlBhcmVudFN0eWxlIjpudWxsfSwiUGFyZW50U3R5bGUiOnsiJHJlZiI6IjcyIn19LCJEYXRlRm9ybWF0Ijp7IiRpZCI6IjMyNCIsIkZvcm1hdFN0cmluZyI6Ik0tZC15eXl5IiwiU2VwYXJhdG9yIjoiLSIsIlVzZUludGVybmF0aW9uYWxEYXRlRm9ybWF0IjpmYWxzZX0sIklzVmlzaWJsZSI6dHJ1ZSwiUGFyZW50U3R5bGUiOnsiJHJlZiI6IjUzIn19LCJQb3NpdGlvbiI6eyIkaWQiOiIzMjUiLCJSYXRpbyI6MC4wLCJJc0N1c3RvbSI6ZmFsc2V9LCJJZCI6ImUyODRjOGMzLWY0YTMtNDQ0NC05YjdiLTlkYmZhZWYwZmRhOCIsIlRpdGxlIjoiRW50ZXIgeW91ciBtaWxlc3RvbmUgaGVyZSIsIk5vdGUiOm51bGwsIkh5cGVybGluayI6bnVsbCwiSXNDaGFuZ2VkIjpmYWxzZSwiSXNOZXciOmZhbHNlfSx7IiRpZCI6IjMyNiIsIkRhdGUiOiIyMDE2LTA3LTE0VDIzOjU5OjU5Ljk5OVoiLCJTdHlsZSI6eyIkaWQiOiIzMjciLCJTaGFwZSI6NywiQ29ubmVjdG9yTWFyZ2luIjp7IiRyZWYiOiI1NCJ9LCJDb25uZWN0b3JTdHlsZSI6eyIkaWQiOiIzMjgiLCJMaW5lQ29sb3IiOnsiJGlkIjoiMzI5IiwiJHR5cGUiOiJOTFJFLkNvbW1vbi5Eb20uU29saWRDb2xvckJydXNoLCBOTFJFLkNvbW1vbiIsIkNvbG9yIjp7IiRpZCI6IjMzMCIsIkEiOjI1NSwiUiI6MjM2LCJHIjoxMTIsIkIiOjIyfX0sIkxpbmVXZWlnaHQiOjEuMCwiTGluZVR5cGUiOjAsIlBhcmVudFN0eWxlIjp7IiRyZWYiOiI1NSJ9fSwiSXNCZWxvd1RpbWViYW5kIjpmYWxzZSwiSGlkZURhdGUiOmZhbHNlLCJTaGFwZVNpemUiOjAsIlNwYWNpbmciOjIuMCwiUGFkZGluZyI6eyIkcmVmIjoiNTgifSwiU2hhcGVTdHlsZSI6eyIkaWQiOiIzMzEiLCJNYXJnaW4iOnsiJHJlZiI6IjYwIn0sIlBhZGRpbmciOnsiJHJlZiI6IjYxIn0sIkJhY2tncm91bmQiOnsiJHJlZiI6IjMyOSJ9LCJJc1Zpc2libGUiOnRydWUsIldpZHRoIjoxMi4wLCJIZWlnaHQiOjE0LjAsIkJvcmRlclN0eWxlIjp7IiRpZCI6IjMzMiIsIkxpbmVDb2xvciI6eyIkcmVmIjoiNjMifSwiTGluZVdlaWdodCI6MC4wLCJMaW5lVHlwZSI6MCwiUGFyZW50U3R5bGUiOnsiJHJlZiI6IjYyIn19LCJQYXJlbnRTdHlsZSI6eyIkcmVmIjoiNTkifX0sIlRpdGxlU3R5bGUiOnsiJGlkIjoiMzMzIiwiRm9udFNldHRpbmdzIjp7IiRpZCI6IjMzNCIsIkZvbnRTaXplIjoxMSwiRm9udE5hbWUiOiJDYWxpYnJpIiwiSXNCb2xkIjp0cnVlLCJJc0l0YWxpYyI6ZmFsc2UsIklzVW5kZXJsaW5lZCI6ZmFsc2UsIlBhcmVudFN0eWxlIjp7IiRyZWYiOiI2NiJ9fSwiQXV0b1NpemUiOjIsIkZvcmVncm91bmQiOnsiJHJlZiI6IjY3In0sIk1heFdpZHRoIjo4OS41NzkzNjg1OTEzMDg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MzUiLCJMaW5lQ29sb3IiOm51bGwsIkxpbmVXZWlnaHQiOjAuMCwiTGluZVR5cGUiOjAsIlBhcmVudFN0eWxlIjpudWxsfSwiUGFyZW50U3R5bGUiOnsiJHJlZiI6IjY1In19LCJEYXRlU3R5bGUiOnsiJGlkIjoiMzM2IiwiRm9udFNldHRpbmdzIjp7IiRpZCI6IjMzNyIsIkZvbnRTaXplIjoxMCwiRm9udE5hbWUiOiJDYWxpYnJpIiwiSXNCb2xkIjpmYWxzZSwiSXNJdGFsaWMiOmZhbHNlLCJJc1VuZGVybGluZWQiOmZhbHNlLCJQYXJlbnRTdHlsZSI6eyIkcmVmIjoiNzMifX0sIkF1dG9TaXplIjowLCJGb3JlZ3JvdW5kIjp7IiRpZCI6IjMzOCIsIkNvbG9yIjp7IiRpZCI6IjMzOSIsIkEiOjI1NSwiUiI6MjM2LCJHIjoxMTIsIkIiOjI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QwIiwiTGluZUNvbG9yIjpudWxsLCJMaW5lV2VpZ2h0IjowLjAsIkxpbmVUeXBlIjowLCJQYXJlbnRTdHlsZSI6bnVsbH0sIlBhcmVudFN0eWxlIjp7IiRyZWYiOiI3MiJ9fSwiRGF0ZUZvcm1hdCI6eyIkaWQiOiIzNDEiLCJGb3JtYXRTdHJpbmciOiJNLWQteXl5eSIsIlNlcGFyYXRvciI6Ii0iLCJVc2VJbnRlcm5hdGlvbmFsRGF0ZUZvcm1hdCI6ZmFsc2V9LCJJc1Zpc2libGUiOnRydWUsIlBhcmVudFN0eWxlIjp7IiRyZWYiOiI1MyJ9fSwiUG9zaXRpb24iOnsiJGlkIjoiMzQyIiwiUmF0aW8iOjAuMCwiSXNDdXN0b20iOmZhbHNlfSwiSWQiOiJhNzJhMWU4My1mNDIzLTRmOWItOWY3Ny1hMTVkMjMxM2U2ZGMiLCJUaXRsZSI6IkVudGVyIHlvdXIgbWlsZXN0b25lIGhlcmUiLCJOb3RlIjpudWxsLCJIeXBlcmxpbmsiOm51bGwsIklzQ2hhbmdlZCI6ZmFsc2UsIklzTmV3IjpmYWxzZX1dLCJUYXNrcyI6W10sIlNldHRpbmdzIjp7IiRpZCI6IjM0MyIsIkltcGFPcHRpb25zIjp7IiRpZCI6IjM0NC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X0="/>
  <p:tag name="__MASTER" val="__part_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QaGFzZXMiLCJJc1RlbXBsYXRlIjpmYWxzZSwiVmVyc2lvbiI6eyIkaWQiOiIyIiwiVmVyc2lvbiI6IjMuMC4xIiwiT3JpZ2luYWxBc3NlbWJseVZlcnNpb24iOiIzLjAxLjAyLjAwIiwiRWRpdGlvbiI6IlBsdXMiLCJJc1BsdXNFZGl0aW9uIjp0cnV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NTYsIkIiOjI4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NCwiRm9udE5hbWUiOiJDYWxpYnJpIiwiSXNCb2xkIjp0cnVlLCJJc0l0YWxpYyI6ZmFsc2UsIklzVW5kZXJsaW5lZCI6ZmFsc2UsIlBhcmVudFN0eWxlIjpudWxsfSwiQXV0b1NpemUiOjAsIkZvcmVncm91bmQiOnsiJGlkIjoiMTUiLCJDb2xvciI6eyIkaWQiOiIxNiIsIkEiOjI1NSwiUiI6NTcsIkciOjQ4LCJCIjo0Mn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nRydWUsIldpZHRoIjowLjAsIkhlaWdodCI6MC4wLCJCb3JkZXJTdHlsZSI6bnVsbCwiUGFyZW50U3R5bGUiOm51bGx9LCJMZWZ0RW5kQ2Fwc1N0eWxlIjp7IiRpZCI6IjIxIiwiRm9udFNldHRpbmdzIjp7IiRpZCI6IjIyIiwiRm9udFNpemUiOjE0LCJGb250TmFtZSI6IkNhbGlicmkiLCJJc0JvbGQiOnRydWUsIklzSXRhbGljIjpmYWxzZSwiSXNVbmRlcmxpbmVkIjpmYWxzZSwiUGFyZW50U3R5bGUiOm51bGx9LCJBdXRvU2l6ZSI6MCwiRm9yZWdyb3VuZCI6eyIkaWQiOiIyMyIsIkNvbG9yIjp7IiRpZCI6IjI0IiwiQSI6MjU1LCJSIjo1NywiRyI6NDgsIkIiOjQy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w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MiwiRm9udE5hbWUiOiJDYWxpYnJpIiwiSXNCb2xkIjp0cnV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EwLCJHIjoyMDQsIkIiOjIwMn19LCJBcHBlbmRZZWFyT25ZZWFyQ2hhbmdlIjp0cnVlLCJFbGFwc2VkVGltZUZvcm1hdCI6MSwiVG9kYXlNYXJrZXJQb3NpdGlvbiI6MywiUXVpY2tQb3NpdGlvbiI6MywiQWJzb2x1dGVQb3NpdGlvbiI6Mjk3LjAsIk1hcmdpbiI6eyIkaWQiOiI0OSIsIlRvcCI6MCwiTGVmdCI6MTAsIlJpZ2h0IjoxMCwiQm90dG9tIjowfSwiUGFkZGluZyI6eyIkaWQiOiI1MCIsIlRvcCI6MCwiTGVmdCI6MCwiUmlnaHQiOjAsIkJvdHRvbSI6MH0sIkJhY2tncm91bmQiOnsiJGlkIjoiNTEiLCJDb2xvciI6eyIkaWQiOiI1MiIsIkEiOjI1NSwiUiI6MTc4LCJHIjoxNzgsIkIiOjE3OH19LCJJc1Zpc2libGUiOnRydWUsIldpZHRoIjowLjAsIkhlaWdodCI6MC4wLCJCb3JkZXJTdHlsZSI6bnVsbCwiUGFyZW50U3R5bGUiOm51bGx9LCJEZWZhdWx0TWlsZXN0b25lU3R5bGUiOnsiJGlkIjoiNTMiLCJTaGFwZSI6Ny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CwiRyI6ODQsIkIiOjEw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tZC15eXl5IiwiU2VwYXJhdG9yIjoiLSIsIlVzZUludGVybmF0aW9uYWxEYXRlRm9ybWF0IjpmYWxzZX0sIklzVmlzaWJsZSI6dHJ1ZSwiUGFyZW50U3R5bGUiOm51bGx9LCJEZWZhdWx0VGFza1N0eWxlIjp7IiRpZCI6IjgwIiwiU2hhcGUiOjAsIlNoYXBlVGhpY2tuZXNzIjoy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csIkciOjEyNSwiQiI6ND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iwiRW5kRGF0ZVBvc2l0aW9uIjoyLCJUaXRsZVBvc2l0aW9uIjo0LCJEdXJhdGlvblBvc2l0aW9uIjo2LCJQZXJjZW50YWdlQ29tcGxldGVkUG9zaXRpb24iOjYsIlNwYWNpbmciOjUsIklzQmVsb3dUaW1lYmFuZCI6ZmFsc2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Iy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3MjAuMCwiTWF4SGVpZ2h0IjoiSW5maW5pdHkiLCJTbWFydEZvcmVncm91bmRJc0FjdGl2ZSI6dHJ1ZSwiSG9yaXpvbnRhbEFsaWdubWVudCI6MS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2OCwiRyI6ODQsIkIiOjEw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dHJ1ZX0sIlNjYWxlIjp7IiRpZCI6IjEyMiIsIlN0YXJ0RGF0ZSI6IjIwMTQtMTEtMTZUMjM6NTk6NTkuOTk5WiIsIkVuZERhdGUiOiIyMDE2LTA3LTE0VDIzOjU5OjU5Ljk5OVoiLCJGb3JtYXQiOiJNTSIsIlR5cGUiOjMsIkF1dG9EYXRlUmFuZ2UiOnRydWUsIldvcmtpbmdEYXlzIjozMSwiVG9kYXlNYXJrZXJUZXh0IjoiVG9kYXkiLCJBdXRvU2NhbGVUeXBlIjpmYWxzZX0sIk1pbGVzdG9uZXMiOlt7IiRpZCI6IjEyMyIsIkRhdGUiOiIyMDE0LTExLTE2VDIzOjU5OjU5Ljk5OVoiLCJTdHlsZSI6eyIkaWQiOiIxMjQiLCJTaGFwZSI6NywiQ29ubmVjdG9yTWFyZ2luIjp7IiRyZWYiOiI1NCJ9LCJDb25uZWN0b3JTdHlsZSI6eyIkaWQiOiIxMjUiLCJMaW5lQ29sb3IiOnsiJGlkIjoiMTI2IiwiJHR5cGUiOiJOTFJFLkNvbW1vbi5Eb20uU29saWRDb2xvckJydXNoLCBOTFJFLkNvbW1vbiIsIkNvbG9yIjp7IiRpZCI6IjEyNyIsIkEiOjg5LCJSIjoyMzAsIkciOjcyLCJCIjozNX19LCJMaW5lV2VpZ2h0IjoxLjAsIkxpbmVUeXBlIjowLCJQYXJlbnRTdHlsZSI6eyIkcmVmIjoiNTUifX0sIklzQmVsb3dUaW1lYmFuZCI6ZmFsc2UsIkhpZGVEYXRlIjpmYWxzZSwiU2hhcGVTaXplIjowLCJTcGFjaW5nIjoyLjAsIlBhZGRpbmciOnsiJHJlZiI6IjU4In0sIlNoYXBlU3R5bGUiOnsiJGlkIjoiMTI4IiwiTWFyZ2luIjp7IiRyZWYiOiI2MCJ9LCJQYWRkaW5nIjp7IiRyZWYiOiI2MSJ9LCJCYWNrZ3JvdW5kIjp7IiRpZCI6IjEyOSIsIkNvbG9yIjp7IiRpZCI6IjEzMCIsIkEiOjI1NSwiUiI6MjMwLCJHIjo3MiwiQiI6MzV9fSwiSXNWaXNpYmxlIjp0cnVlLCJXaWR0aCI6MTIuMCwiSGVpZ2h0IjoxNC4wLCJCb3JkZXJTdHlsZSI6eyIkaWQiOiIxMzEiLCJMaW5lQ29sb3IiOnsiJHJlZiI6IjYzIn0sIkxpbmVXZWlnaHQiOjAuMCwiTGluZVR5cGUiOjAsIlBhcmVudFN0eWxlIjp7IiRyZWYiOiI2MiJ9fSwiUGFyZW50U3R5bGUiOnsiJHJlZiI6IjU5In19LCJUaXRsZVN0eWxlIjp7IiRpZCI6IjEzMiIsIkZvbnRTZXR0aW5ncyI6eyIkaWQiOiIxMz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kNhbGlicmkiLCJJc0JvbGQiOmZhbHNlLCJJc0l0YWxpYyI6ZmFsc2UsIklzVW5kZXJsaW5lZCI6ZmFsc2UsIlBhcmVudFN0eWxlIjp7IiRyZWYiOiI3MyJ9fSwiQXV0b1NpemUiOjAsIkZvcmVncm91bmQiOnsiJGlkIjoiMTM3IiwiQ29sb3IiOnsiJGlkIjoiMTM4IiwiQSI6MjU1LCJSIjoyMzAsIkciOjcyLCJCIjozNX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OSIsIkxpbmVDb2xvciI6bnVsbCwiTGluZVdlaWdodCI6MC4wLCJMaW5lVHlwZSI6MCwiUGFyZW50U3R5bGUiOm51bGx9LCJQYXJlbnRTdHlsZSI6eyIkcmVmIjoiNzIifX0sIkRhdGVGb3JtYXQiOnsiJGlkIjoiMTQwIiwiRm9ybWF0U3RyaW5nIjoiTS1kLXl5eXkiLCJTZXBhcmF0b3IiOiItIiwiVXNlSW50ZXJuYXRpb25hbERhdGVGb3JtYXQiOmZhbHNlfSwiSXNWaXNpYmxlIjp0cnVlLCJQYXJlbnRTdHlsZSI6eyIkcmVmIjoiNTMifX0sIlBvc2l0aW9uIjp7IiRpZCI6IjE0MSIsIlJhdGlvIjowLjAsIklzQ3VzdG9tIjpmYWxzZX0sIklkIjoiNDc0ZDI5NzEtOThkNS00MjVjLTk0ODctZTlhYmRjNDAxZDhkIiwiVGl0bGUiOiJFbnRlciB5b3VyIG1pbGVzdG9uZSBoZXJlIiwiTm90ZSI6bnVsbCwiSHlwZXJsaW5rIjpudWxsLCJJc0NoYW5nZWQiOmZhbHNlLCJJc05ldyI6ZmFsc2V9LHsiJGlkIjoiMTQyIiwiRGF0ZSI6IjIwMTUtMDItMDFUMjM6NTk6NTkuOTk5WiIsIlN0eWxlIjp7IiRpZCI6IjE0MyIsIlNoYXBlIjozLCJDb25uZWN0b3JNYXJnaW4iOnsiJHJlZiI6IjU0In0sIkNvbm5lY3RvclN0eWxlIjp7IiRpZCI6IjE0NCIsIkxpbmVDb2xvciI6eyIkaWQiOiIxNDUiLCIkdHlwZSI6Ik5MUkUuQ29tbW9uLkRvbS5Tb2xpZENvbG9yQnJ1c2gsIE5MUkUuQ29tbW9uIiwiQ29sb3IiOnsiJGlkIjoiMTQ2IiwiQSI6MjU1LCJSIjoyNTUsIkciOjIwMiwiQiI6OH19LCJMaW5lV2VpZ2h0IjoxLjAsIkxpbmVUeXBlIjowLCJQYXJlbnRTdHlsZSI6eyIkcmVmIjoiNTUifX0sIklzQmVsb3dUaW1lYmFuZCI6ZmFsc2UsIkhpZGVEYXRlIjpmYWxzZSwiU2hhcGVTaXplIjowLCJTcGFjaW5nIjoyLjAsIlBhZGRpbmciOnsiJHJlZiI6IjU4In0sIlNoYXBlU3R5bGUiOnsiJGlkIjoiMTQ3IiwiTWFyZ2luIjp7IiRyZWYiOiI2MCJ9LCJQYWRkaW5nIjp7IiRyZWYiOiI2MSJ9LCJCYWNrZ3JvdW5kIjp7IiRpZCI6IjE0OCIsIkNvbG9yIjp7IiRpZCI6IjE0OSIsIkEiOjI1NSwiUiI6MjMwLCJHIjo3MiwiQiI6MzV9fSwiSXNWaXNpYmxlIjp0cnVlLCJXaWR0aCI6MTIuMCwiSGVpZ2h0IjoxNC4wLCJCb3JkZXJTdHlsZSI6eyIkaWQiOiIxNTAiLCJMaW5lQ29sb3IiOnsiJHJlZiI6IjYzIn0sIkxpbmVXZWlnaHQiOjAuMCwiTGluZVR5cGUiOjAsIlBhcmVudFN0eWxlIjp7IiRyZWYiOiI2MiJ9fSwiUGFyZW50U3R5bGUiOnsiJHJlZiI6IjU5In19LCJUaXRsZVN0eWxlIjp7IiRpZCI6IjE1MSIsIkZvbnRTZXR0aW5ncyI6eyIkaWQiOiIxNTI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NhbGlicmkiLCJJc0JvbGQiOmZhbHNlLCJJc0l0YWxpYyI6ZmFsc2UsIklzVW5kZXJsaW5lZCI6ZmFsc2UsIlBhcmVudFN0eWxlIjp7IiRyZWYiOiI3MyJ9fSwiQXV0b1NpemUiOjAsIkZvcmVncm91bmQiOnsiJGlkIjoiMTU2IiwiQ29sb3IiOnsiJGlkIjoiMTU3IiwiQSI6MjU1LCJSIjoxOTcsIkciOjE1NSwiQiI6MH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OCIsIkxpbmVDb2xvciI6bnVsbCwiTGluZVdlaWdodCI6MC4wLCJMaW5lVHlwZSI6MCwiUGFyZW50U3R5bGUiOm51bGx9LCJQYXJlbnRTdHlsZSI6eyIkcmVmIjoiNzIifX0sIkRhdGVGb3JtYXQiOnsiJGlkIjoiMTU5IiwiRm9ybWF0U3RyaW5nIjoiTS1kLXl5eXkiLCJTZXBhcmF0b3IiOiItIiwiVXNlSW50ZXJuYXRpb25hbERhdGVGb3JtYXQiOmZhbHNlfSwiSXNWaXNpYmxlIjp0cnVlLCJQYXJlbnRTdHlsZSI6eyIkcmVmIjoiNTMifX0sIlBvc2l0aW9uIjp7IiRpZCI6IjE2MCIsIlJhdGlvIjowLjAsIklzQ3VzdG9tIjpmYWxzZX0sIklkIjoiMDU3ZDMzMzktYzg3OS00NDRlLTk3MjQtYzliYmI2NmQ1ZmEyIiwiVGl0bGUiOiJFbnRlciB5b3VyIG1pbGVzdG9uZSBoZXJlIiwiTm90ZSI6bnVsbCwiSHlwZXJsaW5rIjpudWxsLCJJc0NoYW5nZWQiOmZhbHNlLCJJc05ldyI6ZmFsc2V9LHsiJGlkIjoiMTYxIiwiRGF0ZSI6IjIwMTUtMDQtMjlUMjM6NTk6NTkuOTk5WiIsIlN0eWxlIjp7IiRpZCI6IjE2MiIsIlNoYXBlIjo3LCJDb25uZWN0b3JNYXJnaW4iOnsiJHJlZiI6IjU0In0sIkNvbm5lY3RvclN0eWxlIjp7IiRpZCI6IjE2MyIsIkxpbmVDb2xvciI6eyIkaWQiOiIxNjQiLCIkdHlwZSI6Ik5MUkUuQ29tbW9uLkRvbS5Tb2xpZENvbG9yQnJ1c2gsIE5MUkUuQ29tbW9uIiwiQ29sb3IiOnsiJGlkIjoiMTY1IiwiQSI6MjU1LCJSIjoyNDgsIkciOjE0NywiQiI6Mjl9fSwiTGluZVdlaWdodCI6MS4wLCJMaW5lVHlwZSI6MCwiUGFyZW50U3R5bGUiOnsiJHJlZiI6IjU1In19LCJJc0JlbG93VGltZWJhbmQiOmZhbHNlLCJIaWRlRGF0ZSI6ZmFsc2UsIlNoYXBlU2l6ZSI6MCwiU3BhY2luZyI6Mi4wLCJQYWRkaW5nIjp7IiRyZWYiOiI1OCJ9LCJTaGFwZVN0eWxlIjp7IiRpZCI6IjE2NiIsIk1hcmdpbiI6eyIkcmVmIjoiNjAifSwiUGFkZGluZyI6eyIkcmVmIjoiNjEifSwiQmFja2dyb3VuZCI6eyIkcmVmIjoiMTY0In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AiLCJMaW5lQ29sb3IiOm51bGwsIkxpbmVXZWlnaHQiOjAuMCwiTGluZVR5cGUiOjAsIlBhcmVudFN0eWxlIjpudWxsfSwiUGFyZW50U3R5bGUiOnsiJHJlZiI6IjY1In19LCJEYXRlU3R5bGUiOnsiJGlkIjoiMTcxIiwiRm9udFNldHRpbmdzIjp7IiRpZCI6IjE3MiIsIkZvbnRTaXplIjoxMCwiRm9udE5hbWUiOiJDYWxpYnJpIiwiSXNCb2xkIjpmYWxzZSwiSXNJdGFsaWMiOmZhbHNlLCJJc1VuZGVybGluZWQiOmZhbHNlLCJQYXJlbnRTdHlsZSI6eyIkcmVmIjoiNzMifX0sIkF1dG9TaXplIjowLCJGb3JlZ3JvdW5kIjp7IiRpZCI6IjE3MyIsIkNvbG9yIjp7IiRpZCI6IjE3NC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c1IiwiTGluZUNvbG9yIjpudWxsLCJMaW5lV2VpZ2h0IjowLjAsIkxpbmVUeXBlIjowLCJQYXJlbnRTdHlsZSI6bnVsbH0sIlBhcmVudFN0eWxlIjp7IiRyZWYiOiI3MiJ9fSwiRGF0ZUZvcm1hdCI6eyIkaWQiOiIxNzYiLCJGb3JtYXRTdHJpbmciOiJNLWQteXl5eSIsIlNlcGFyYXRvciI6Ii0iLCJVc2VJbnRlcm5hdGlvbmFsRGF0ZUZvcm1hdCI6ZmFsc2V9LCJJc1Zpc2libGUiOnRydWUsIlBhcmVudFN0eWxlIjp7IiRyZWYiOiI1MyJ9fSwiUG9zaXRpb24iOnsiJGlkIjoiMTc3IiwiUmF0aW8iOjAuMCwiSXNDdXN0b20iOmZhbHNlfSwiSWQiOiIyM2FiZTY0My1kNzY2LTRjMTYtYTg3ZC0wOTkzODc2Y2IzMGEiLCJUaXRsZSI6IkVudGVyIHlvdXIgbWlsZXN0b25lIGhlcmUiLCJOb3RlIjpudWxsLCJIeXBlcmxpbmsiOm51bGwsIklzQ2hhbmdlZCI6ZmFsc2UsIklzTmV3IjpmYWxzZX0seyIkaWQiOiIxNzgiLCJEYXRlIjoiMjAxNS0wNi0xN1QyMzo1OTo1OS45OTlaIiwiU3R5bGUiOnsiJGlkIjoiMTc5IiwiU2hhcGUiOjcsIkNvbm5lY3Rvck1hcmdpbiI6eyIkcmVmIjoiNTQifSwiQ29ubmVjdG9yU3R5bGUiOnsiJGlkIjoiMTgwIiwiTGluZUNvbG9yIjp7IiRpZCI6IjE4MSIsIiR0eXBlIjoiTkxSRS5Db21tb24uRG9tLlNvbGlkQ29sb3JCcnVzaCwgTkxSRS5Db21tb24iLCJDb2xvciI6eyIkaWQiOiIxODIiLCJBIjoyNTUsIlIiOjIwNiwiRyI6MTQxLCJCIjo2Mn19LCJMaW5lV2VpZ2h0IjoxLjAsIkxpbmVUeXBlIjowLCJQYXJlbnRTdHlsZSI6eyIkcmVmIjoiNTUifX0sIklzQmVsb3dUaW1lYmFuZCI6ZmFsc2UsIkhpZGVEYXRlIjpmYWxzZSwiU2hhcGVTaXplIjowLCJTcGFjaW5nIjoyLjAsIlBhZGRpbmciOnsiJHJlZiI6IjU4In0sIlNoYXBlU3R5bGUiOnsiJGlkIjoiMTgzIiwiTWFyZ2luIjp7IiRyZWYiOiI2MCJ9LCJQYWRkaW5nIjp7IiRyZWYiOiI2MSJ9LCJCYWNrZ3JvdW5kIjp7IiRpZCI6IjE4NCIsIkNvbG9yIjp7IiRpZCI6IjE4NSIsIkEiOjI1NSwiUiI6MTU2LCJHIjoxMDYsIkIiOjEwNn19LCJJc1Zpc2libGUiOnRydWUsIldpZHRoIjoxMi4wLCJIZWlnaHQiOjE0LjAsIkJvcmRlclN0eWxlIjp7IiRpZCI6IjE4NiIsIkxpbmVDb2xvciI6eyIkcmVmIjoiNjMifSwiTGluZVdlaWdodCI6MC4wLCJMaW5lVHlwZSI6MCwiUGFyZW50U3R5bGUiOnsiJHJlZiI6IjYyIn19LCJQYXJlbnRTdHlsZSI6eyIkcmVmIjoiNTkifX0sIlRpdGxlU3R5bGUiOnsiJGlkIjoiMTg3IiwiRm9udFNldHRpbmdzIjp7IiRpZCI6IjE4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g5IiwiTGluZUNvbG9yIjpudWxsLCJMaW5lV2VpZ2h0IjowLjAsIkxpbmVUeXBlIjowLCJQYXJlbnRTdHlsZSI6bnVsbH0sIlBhcmVudFN0eWxlIjp7IiRyZWYiOiI2NSJ9fSwiRGF0ZVN0eWxlIjp7IiRpZCI6IjE5MCIsIkZvbnRTZXR0aW5ncyI6eyIkaWQiOiIxOTEiLCJGb250U2l6ZSI6MTAsIkZvbnROYW1lIjoiQ2FsaWJyaSIsIklzQm9sZCI6ZmFsc2UsIklzSXRhbGljIjpmYWxzZSwiSXNVbmRlcmxpbmVkIjpmYWxzZSwiUGFyZW50U3R5bGUiOnsiJHJlZiI6IjczIn19LCJBdXRvU2l6ZSI6MCwiRm9yZWdyb3VuZCI6eyIkaWQiOiIxOTIiLCJDb2xvciI6eyIkaWQiOiIxOTM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QiLCJMaW5lQ29sb3IiOm51bGwsIkxpbmVXZWlnaHQiOjAuMCwiTGluZVR5cGUiOjAsIlBhcmVudFN0eWxlIjpudWxsfSwiUGFyZW50U3R5bGUiOnsiJHJlZiI6IjcyIn19LCJEYXRlRm9ybWF0Ijp7IiRpZCI6IjE5NSIsIkZvcm1hdFN0cmluZyI6Ik0tZC15eXl5IiwiU2VwYXJhdG9yIjoiLSIsIlVzZUludGVybmF0aW9uYWxEYXRlRm9ybWF0IjpmYWxzZX0sIklzVmlzaWJsZSI6dHJ1ZSwiUGFyZW50U3R5bGUiOnsiJHJlZiI6IjUzIn19LCJQb3NpdGlvbiI6eyIkaWQiOiIxOTYiLCJSYXRpbyI6MC4wLCJJc0N1c3RvbSI6ZmFsc2V9LCJJZCI6ImUxYzdjZjg0LWM1ODktNDdlMi05ZDM5LWI4YWU2MGY0NTQ5OCIsIlRpdGxlIjoiRW50ZXIgeW91ciBtaWxlc3RvbmUgaGVyZSIsIk5vdGUiOm51bGwsIkh5cGVybGluayI6bnVsbCwiSXNDaGFuZ2VkIjpmYWxzZSwiSXNOZXciOmZhbHNlfSx7IiRpZCI6IjE5NyIsIkRhdGUiOiIyMDE1LTA4LTA1VDIzOjU5OjU5Ljk5OVoiLCJTdHlsZSI6eyIkaWQiOiIxOTgiLCJTaGFwZSI6MTIsIkNvbm5lY3Rvck1hcmdpbiI6eyIkcmVmIjoiNTQifSwiQ29ubmVjdG9yU3R5bGUiOnsiJGlkIjoiMTk5IiwiTGluZUNvbG9yIjp7IiRpZCI6IjIwMCIsIiR0eXBlIjoiTkxSRS5Db21tb24uRG9tLlNvbGlkQ29sb3JCcnVzaCwgTkxSRS5Db21tb24iLCJDb2xvciI6eyIkaWQiOiIyMDEiLCJBIjoyNTUsIlIiOjIzNiwiRyI6MTEyLCJCIjoyMn19LCJMaW5lV2VpZ2h0IjoxLjAsIkxpbmVUeXBlIjowLCJQYXJlbnRTdHlsZSI6eyIkcmVmIjoiNTUifX0sIklzQmVsb3dUaW1lYmFuZCI6ZmFsc2UsIkhpZGVEYXRlIjpmYWxzZSwiU2hhcGVTaXplIjowLCJTcGFjaW5nIjoyLjAsIlBhZGRpbmciOnsiJHJlZiI6IjU4In0sIlNoYXBlU3R5bGUiOnsiJGlkIjoiMjAyIiwiTWFyZ2luIjp7IiRyZWYiOiI2MCJ9LCJQYWRkaW5nIjp7IiRyZWYiOiI2MSJ9LCJCYWNrZ3JvdW5kIjp7IiRpZCI6IjIwMyIsIkNvbG9yIjp7IiRpZCI6IjIwNCIsIkEiOjI1NSwiUiI6MjM2LCJHIjoxMTIsIkIiOjIyfX0sIklzVmlzaWJsZSI6dHJ1ZSwiV2lkdGgiOjEyLjAsIkhlaWdodCI6MTQuMCwiQm9yZGVyU3R5bGUiOnsiJGlkIjoiMjA1IiwiTGluZUNvbG9yIjp7IiRyZWYiOiI2MyJ9LCJMaW5lV2VpZ2h0IjowLjAsIkxpbmVUeXBlIjowLCJQYXJlbnRTdHlsZSI6eyIkcmVmIjoiNjIifX0sIlBhcmVudFN0eWxlIjp7IiRyZWYiOiI1OSJ9fSwiVGl0bGVTdHlsZSI6eyIkaWQiOiIyMDYiLCJGb250U2V0dGluZ3MiOnsiJGlkIjoiMjA3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giLCJMaW5lQ29sb3IiOm51bGwsIkxpbmVXZWlnaHQiOjAuMCwiTGluZVR5cGUiOjAsIlBhcmVudFN0eWxlIjpudWxsfSwiUGFyZW50U3R5bGUiOnsiJHJlZiI6IjY1In19LCJEYXRlU3R5bGUiOnsiJGlkIjoiMjA5IiwiRm9udFNldHRpbmdzIjp7IiRpZCI6IjIxMCIsIkZvbnRTaXplIjoxMCwiRm9udE5hbWUiOiJDYWxpYnJpIiwiSXNCb2xkIjpmYWxzZSwiSXNJdGFsaWMiOmZhbHNlLCJJc1VuZGVybGluZWQiOmZhbHNlLCJQYXJlbnRTdHlsZSI6eyIkcmVmIjoiNzMifX0sIkF1dG9TaXplIjowLCJGb3JlZ3JvdW5kIjp7IiRpZCI6IjIxMSIsIkNvbG9yIjp7IiRpZCI6IjIxMi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zIiwiTGluZUNvbG9yIjpudWxsLCJMaW5lV2VpZ2h0IjowLjAsIkxpbmVUeXBlIjowLCJQYXJlbnRTdHlsZSI6bnVsbH0sIlBhcmVudFN0eWxlIjp7IiRyZWYiOiI3MiJ9fSwiRGF0ZUZvcm1hdCI6eyIkaWQiOiIyMTQiLCJGb3JtYXRTdHJpbmciOiJNLWQteXl5eSIsIlNlcGFyYXRvciI6Ii0iLCJVc2VJbnRlcm5hdGlvbmFsRGF0ZUZvcm1hdCI6ZmFsc2V9LCJJc1Zpc2libGUiOnRydWUsIlBhcmVudFN0eWxlIjp7IiRyZWYiOiI1MyJ9fSwiUG9zaXRpb24iOnsiJGlkIjoiMjE1IiwiUmF0aW8iOjAuMCwiSXNDdXN0b20iOmZhbHNlfSwiSWQiOiJjY2ViYTgxZS0wMjY2LTQ1YWUtOWRlNS1jNjNhZTRhZDQ3NzgiLCJUaXRsZSI6IkVudGVyIHlvdXIgbWlsZXN0b25lIGhlcmUiLCJOb3RlIjpudWxsLCJIeXBlcmxpbmsiOm51bGwsIklzQ2hhbmdlZCI6ZmFsc2UsIklzTmV3IjpmYWxzZX0seyIkaWQiOiIyMTYiLCJEYXRlIjoiMjAxNS0xMC0yM1QyMzo1OTo1OS45OTlaIiwiU3R5bGUiOnsiJGlkIjoiMjE3IiwiU2hhcGUiOjYsIkNvbm5lY3Rvck1hcmdpbiI6eyIkcmVmIjoiNTQifSwiQ29ubmVjdG9yU3R5bGUiOnsiJGlkIjoiMjE4IiwiTGluZUNvbG9yIjp7IiRpZCI6IjIxOSIsIiR0eXBlIjoiTkxSRS5Db21tb24uRG9tLlNvbGlkQ29sb3JCcnVzaCwgTkxSRS5Db21tb24iLCJDb2xvciI6eyIkaWQiOiIyMjAiLCJBIjoyNTUsIlIiOjIzMCwiRyI6NzIsIkIiOjM1fX0sIkxpbmVXZWlnaHQiOjEuMCwiTGluZVR5cGUiOjAsIlBhcmVudFN0eWxlIjp7IiRyZWYiOiI1NSJ9fSwiSXNCZWxvd1RpbWViYW5kIjpmYWxzZSwiSGlkZURhdGUiOmZhbHNlLCJTaGFwZVNpemUiOjAsIlNwYWNpbmciOjIuMCwiUGFkZGluZyI6eyIkcmVmIjoiNTgifSwiU2hhcGVTdHlsZSI6eyIkaWQiOiIyMjEiLCJNYXJnaW4iOnsiJHJlZiI6IjYwIn0sIlBhZGRpbmciOnsiJHJlZiI6IjYxIn0sIkJhY2tncm91bmQiOnsiJGlkIjoiMjIyIiwiQ29sb3IiOnsiJGlkIjoiMjIzIiwiQSI6MjU1LCJSIjoyMzAsIkciOjcyLCJCIjozNX19LCJJc1Zpc2libGUiOnRydWUsIldpZHRoIjoxMi4wLCJIZWlnaHQiOjE0LjAsIkJvcmRlclN0eWxlIjp7IiRpZCI6IjIyNCIsIkxpbmVDb2xvciI6eyIkcmVmIjoiNjMifSwiTGluZVdlaWdodCI6MC4wLCJMaW5lVHlwZSI6MCwiUGFyZW50U3R5bGUiOnsiJHJlZiI6IjYyIn19LCJQYXJlbnRTdHlsZSI6eyIkcmVmIjoiNTkifX0sIlRpdGxlU3R5bGUiOnsiJGlkIjoiMjI1IiwiRm9udFNldHRpbmdzIjp7IiRpZCI6IjIyNi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3IiwiTGluZUNvbG9yIjpudWxsLCJMaW5lV2VpZ2h0IjowLjAsIkxpbmVUeXBlIjowLCJQYXJlbnRTdHlsZSI6bnVsbH0sIlBhcmVudFN0eWxlIjp7IiRyZWYiOiI2NSJ9fSwiRGF0ZVN0eWxlIjp7IiRpZCI6IjIyOCIsIkZvbnRTZXR0aW5ncyI6eyIkaWQiOiIyMjkiLCJGb250U2l6ZSI6MTAsIkZvbnROYW1lIjoiQ2FsaWJyaSIsIklzQm9sZCI6ZmFsc2UsIklzSXRhbGljIjpmYWxzZSwiSXNVbmRlcmxpbmVkIjpmYWxzZSwiUGFyZW50U3R5bGUiOnsiJHJlZiI6IjczIn19LCJBdXRvU2l6ZSI6MCwiRm9yZWdyb3VuZCI6eyIkaWQiOiIyMzAiLCJDb2xvciI6eyIkaWQiOiIyMzEiLCJBIjoyNTUsIlIiOjIzMCwiRyI6NzIsIkIiOjM1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MyIiwiTGluZUNvbG9yIjpudWxsLCJMaW5lV2VpZ2h0IjowLjAsIkxpbmVUeXBlIjowLCJQYXJlbnRTdHlsZSI6bnVsbH0sIlBhcmVudFN0eWxlIjp7IiRyZWYiOiI3MiJ9fSwiRGF0ZUZvcm1hdCI6eyIkaWQiOiIyMzMiLCJGb3JtYXRTdHJpbmciOiJNLWQteXl5eSIsIlNlcGFyYXRvciI6Ii0iLCJVc2VJbnRlcm5hdGlvbmFsRGF0ZUZvcm1hdCI6ZmFsc2V9LCJJc1Zpc2libGUiOnRydWUsIlBhcmVudFN0eWxlIjp7IiRyZWYiOiI1MyJ9fSwiUG9zaXRpb24iOnsiJGlkIjoiMjM0IiwiUmF0aW8iOjAuMCwiSXNDdXN0b20iOmZhbHNlfSwiSWQiOiJlYzVlNjhkMi00NjFlLTQ0YjEtYTY3YS0yZmFlNWRjYmFhMGYiLCJUaXRsZSI6IkVudGVyIHlvdXIgbWlsZXN0b25lIGhlcmUiLCJOb3RlIjpudWxsLCJIeXBlcmxpbmsiOm51bGwsIklzQ2hhbmdlZCI6ZmFsc2UsIklzTmV3IjpmYWxzZX0seyIkaWQiOiIyMzUiLCJEYXRlIjoiMjAxNS0xMS0xMVQyMzo1OTo1OS45OTlaIiwiU3R5bGUiOnsiJGlkIjoiMjM2IiwiU2hhcGUiOjYsIkNvbm5lY3Rvck1hcmdpbiI6eyIkcmVmIjoiNTQifSwiQ29ubmVjdG9yU3R5bGUiOnsiJGlkIjoiMjM3IiwiTGluZUNvbG9yIjp7IiRpZCI6IjIzOCIsIiR0eXBlIjoiTkxSRS5Db21tb24uRG9tLlNvbGlkQ29sb3JCcnVzaCwgTkxSRS5Db21tb24iLCJDb2xvciI6eyIkaWQiOiIyMzkiLCJBIjoyNTUsIlIiOjE1NiwiRyI6MTA2LCJCIjoxMDZ9fSwiTGluZVdlaWdodCI6MS4wLCJMaW5lVHlwZSI6MCwiUGFyZW50U3R5bGUiOnsiJHJlZiI6IjU1In19LCJJc0JlbG93VGltZWJhbmQiOmZhbHNlLCJIaWRlRGF0ZSI6ZmFsc2UsIlNoYXBlU2l6ZSI6MCwiU3BhY2luZyI6Mi4wLCJQYWRkaW5nIjp7IiRyZWYiOiI1OCJ9LCJTaGFwZVN0eWxlIjp7IiRpZCI6IjI0MCIsIk1hcmdpbiI6eyIkcmVmIjoiNjAifSwiUGFkZGluZyI6eyIkcmVmIjoiNjEifSwiQmFja2dyb3VuZCI6eyIkaWQiOiIyNDEiLCJDb2xvciI6eyIkaWQiOiIyNDIiLCJBIjoyNTUsIlIiOjE1NiwiRyI6MTA2LCJCIjoxMDZ9fSwiSXNWaXNpYmxlIjp0cnVlLCJXaWR0aCI6MTIuMCwiSGVpZ2h0IjoxNC4wLCJCb3JkZXJTdHlsZSI6eyIkaWQiOiIyNDMiLCJMaW5lQ29sb3IiOnsiJHJlZiI6IjYzIn0sIkxpbmVXZWlnaHQiOjAuMCwiTGluZVR5cGUiOjAsIlBhcmVudFN0eWxlIjp7IiRyZWYiOiI2MiJ9fSwiUGFyZW50U3R5bGUiOnsiJHJlZiI6IjU5In19LCJUaXRsZVN0eWxlIjp7IiRpZCI6IjI0NCIsIkZvbnRTZXR0aW5ncyI6eyIkaWQiOiIyNDU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0NiIsIkxpbmVDb2xvciI6bnVsbCwiTGluZVdlaWdodCI6MC4wLCJMaW5lVHlwZSI6MCwiUGFyZW50U3R5bGUiOm51bGx9LCJQYXJlbnRTdHlsZSI6eyIkcmVmIjoiNjUifX0sIkRhdGVTdHlsZSI6eyIkaWQiOiIyNDciLCJGb250U2V0dGluZ3MiOnsiJGlkIjoiMjQ4IiwiRm9udFNpemUiOjEwLCJGb250TmFtZSI6IkNhbGlicmkiLCJJc0JvbGQiOmZhbHNlLCJJc0l0YWxpYyI6ZmFsc2UsIklzVW5kZXJsaW5lZCI6ZmFsc2UsIlBhcmVudFN0eWxlIjp7IiRyZWYiOiI3MyJ9fSwiQXV0b1NpemUiOjAsIkZvcmVncm91bmQiOnsiJGlkIjoiMjQ5IiwiQ29sb3IiOnsiJGlkIjoiMjUwIiwiQSI6MjU1LCJSIjoxNTYsIkciOjEwNiwiQiI6MTA2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UxIiwiTGluZUNvbG9yIjpudWxsLCJMaW5lV2VpZ2h0IjowLjAsIkxpbmVUeXBlIjowLCJQYXJlbnRTdHlsZSI6bnVsbH0sIlBhcmVudFN0eWxlIjp7IiRyZWYiOiI3MiJ9fSwiRGF0ZUZvcm1hdCI6eyIkaWQiOiIyNTIiLCJGb3JtYXRTdHJpbmciOiJNLWQteXl5eSIsIlNlcGFyYXRvciI6Ii0iLCJVc2VJbnRlcm5hdGlvbmFsRGF0ZUZvcm1hdCI6ZmFsc2V9LCJJc1Zpc2libGUiOnRydWUsIlBhcmVudFN0eWxlIjp7IiRyZWYiOiI1MyJ9fSwiUG9zaXRpb24iOnsiJGlkIjoiMjUzIiwiUmF0aW8iOjAuMCwiSXNDdXN0b20iOmZhbHNlfSwiSWQiOiJhNmVjNGY0Ny03Yzc2LTRlZTQtYThjMC01MWMwNzc1YTg2YjAiLCJUaXRsZSI6IkVudGVyIHlvdXIgbWlsZXN0b25lIGhlcmUiLCJOb3RlIjpudWxsLCJIeXBlcmxpbmsiOm51bGwsIklzQ2hhbmdlZCI6ZmFsc2UsIklzTmV3IjpmYWxzZX0seyIkaWQiOiIyNTQiLCJEYXRlIjoiMjAxNS0xMi0wMVQyMzo1OTo1OS45OTlaIiwiU3R5bGUiOnsiJGlkIjoiMjU1IiwiU2hhcGUiOjYsIkNvbm5lY3Rvck1hcmdpbiI6eyIkcmVmIjoiNTQifSwiQ29ubmVjdG9yU3R5bGUiOnsiJGlkIjoiMjU2IiwiTGluZUNvbG9yIjp7IiRpZCI6IjI1NyIsIiR0eXBlIjoiTkxSRS5Db21tb24uRG9tLlNvbGlkQ29sb3JCcnVzaCwgTkxSRS5Db21tb24iLCJDb2xvciI6eyIkaWQiOiIyNTgiLCJBIjoyNTUsIlIiOjU3LCJHIjo0OCwiQiI6NDJ9fSwiTGluZVdlaWdodCI6MS4wLCJMaW5lVHlwZSI6MCwiUGFyZW50U3R5bGUiOnsiJHJlZiI6IjU1In19LCJJc0JlbG93VGltZWJhbmQiOmZhbHNlLCJIaWRlRGF0ZSI6ZmFsc2UsIlNoYXBlU2l6ZSI6MCwiU3BhY2luZyI6Mi4wLCJQYWRkaW5nIjp7IiRyZWYiOiI1OCJ9LCJTaGFwZVN0eWxlIjp7IiRpZCI6IjI1OSIsIk1hcmdpbiI6eyIkcmVmIjoiNjAifSwiUGFkZGluZyI6eyIkcmVmIjoiNjEifSwiQmFja2dyb3VuZCI6eyIkaWQiOiIyNjAiLCJDb2xvciI6eyIkaWQiOiIyNjEiLCJBIjoyNTUsIlIiOjU3LCJHIjo0OCwiQiI6NDJ9fSwiSXNWaXNpYmxlIjp0cnVlLCJXaWR0aCI6MTIuMCwiSGVpZ2h0IjoxNC4wLCJCb3JkZXJTdHlsZSI6eyIkaWQiOiIyNjIiLCJMaW5lQ29sb3IiOnsiJHJlZiI6IjYzIn0sIkxpbmVXZWlnaHQiOjAuMCwiTGluZVR5cGUiOjAsIlBhcmVudFN0eWxlIjp7IiRyZWYiOiI2MiJ9fSwiUGFyZW50U3R5bGUiOnsiJHJlZiI6IjU5In19LCJUaXRsZVN0eWxlIjp7IiRpZCI6IjI2MyIsIkZvbnRTZXR0aW5ncyI6eyIkaWQiOiIyNj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2NSIsIkxpbmVDb2xvciI6bnVsbCwiTGluZVdlaWdodCI6MC4wLCJMaW5lVHlwZSI6MCwiUGFyZW50U3R5bGUiOm51bGx9LCJQYXJlbnRTdHlsZSI6eyIkcmVmIjoiNjUifX0sIkRhdGVTdHlsZSI6eyIkaWQiOiIyNjYiLCJGb250U2V0dGluZ3MiOnsiJGlkIjoiMjY3IiwiRm9udFNpemUiOjEwLCJGb250TmFtZSI6IkNhbGlicmkiLCJJc0JvbGQiOmZhbHNlLCJJc0l0YWxpYyI6ZmFsc2UsIklzVW5kZXJsaW5lZCI6ZmFsc2UsIlBhcmVudFN0eWxlIjp7IiRyZWYiOiI3MyJ9fSwiQXV0b1NpemUiOjAsIkZvcmVncm91bmQiOnsiJGlkIjoiMjY4IiwiQ29sb3IiOnsiJGlkIjoiMjY5IiwiQSI6MjU1LCJSIjo1NywiRyI6NDgsIkIiOjQ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cwIiwiTGluZUNvbG9yIjpudWxsLCJMaW5lV2VpZ2h0IjowLjAsIkxpbmVUeXBlIjowLCJQYXJlbnRTdHlsZSI6bnVsbH0sIlBhcmVudFN0eWxlIjp7IiRyZWYiOiI3MiJ9fSwiRGF0ZUZvcm1hdCI6eyIkaWQiOiIyNzEiLCJGb3JtYXRTdHJpbmciOiJNLWQteXl5eSIsIlNlcGFyYXRvciI6Ii0iLCJVc2VJbnRlcm5hdGlvbmFsRGF0ZUZvcm1hdCI6ZmFsc2V9LCJJc1Zpc2libGUiOnRydWUsIlBhcmVudFN0eWxlIjp7IiRyZWYiOiI1MyJ9fSwiUG9zaXRpb24iOnsiJGlkIjoiMjcyIiwiUmF0aW8iOjAuMCwiSXNDdXN0b20iOmZhbHNlfSwiSWQiOiJmYzMyZGUyOC01NWRjLTQyN2QtYTdmMC1lMjk4ZjlmMDQyOWEiLCJUaXRsZSI6IkVudGVyIHlvdXIgbWlsZXN0b25lIGhlcmUiLCJOb3RlIjpudWxsLCJIeXBlcmxpbmsiOm51bGwsIklzQ2hhbmdlZCI6ZmFsc2UsIklzTmV3IjpmYWxzZX0seyIkaWQiOiIyNzMiLCJEYXRlIjoiMjAxNi0wMi0xN1QyMzo1OTo1OS45OTlaIiwiU3R5bGUiOnsiJGlkIjoiMjc0IiwiU2hhcGUiOjcsIkNvbm5lY3Rvck1hcmdpbiI6eyIkcmVmIjoiNTQifSwiQ29ubmVjdG9yU3R5bGUiOnsiJGlkIjoiMjc1IiwiTGluZUNvbG9yIjp7IiRpZCI6IjI3NiIsIiR0eXBlIjoiTkxSRS5Db21tb24uRG9tLlNvbGlkQ29sb3JCcnVzaCwgTkxSRS5Db21tb24iLCJDb2xvciI6eyIkaWQiOiIyNzciLCJBIjoyNTUsIlIiOjI1NSwiRyI6MjAyLCJCIjo4fX0sIkxpbmVXZWlnaHQiOjEuMCwiTGluZVR5cGUiOjAsIlBhcmVudFN0eWxlIjp7IiRyZWYiOiI1NSJ9fSwiSXNCZWxvd1RpbWViYW5kIjpmYWxzZSwiSGlkZURhdGUiOmZhbHNlLCJTaGFwZVNpemUiOjAsIlNwYWNpbmciOjIuMCwiUGFkZGluZyI6eyIkcmVmIjoiNTgifSwiU2hhcGVTdHlsZSI6eyIkaWQiOiIyNzgiLCJNYXJnaW4iOnsiJHJlZiI6IjYwIn0sIlBhZGRpbmciOnsiJHJlZiI6IjYxIn0sIkJhY2tncm91bmQiOnsiJHJlZiI6IjI3NiJ9LCJJc1Zpc2libGUiOnRydWUsIldpZHRoIjoxMi4wLCJIZWlnaHQiOjE0LjAsIkJvcmRlclN0eWxlIjp7IiRpZCI6IjI3OSIsIkxpbmVDb2xvciI6eyIkcmVmIjoiNjMifSwiTGluZVdlaWdodCI6MC4wLCJMaW5lVHlwZSI6MCwiUGFyZW50U3R5bGUiOnsiJHJlZiI6IjYyIn19LCJQYXJlbnRTdHlsZSI6eyIkcmVmIjoiNTkifX0sIlRpdGxlU3R5bGUiOnsiJGlkIjoiMjgwIiwiRm9udFNldHRpbmdzIjp7IiRpZCI6IjI4M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gyIiwiTGluZUNvbG9yIjpudWxsLCJMaW5lV2VpZ2h0IjowLjAsIkxpbmVUeXBlIjowLCJQYXJlbnRTdHlsZSI6bnVsbH0sIlBhcmVudFN0eWxlIjp7IiRyZWYiOiI2NSJ9fSwiRGF0ZVN0eWxlIjp7IiRpZCI6IjI4MyIsIkZvbnRTZXR0aW5ncyI6eyIkaWQiOiIyODQiLCJGb250U2l6ZSI6MTAsIkZvbnROYW1lIjoiQ2FsaWJyaSIsIklzQm9sZCI6ZmFsc2UsIklzSXRhbGljIjpmYWxzZSwiSXNVbmRlcmxpbmVkIjpmYWxzZSwiUGFyZW50U3R5bGUiOnsiJHJlZiI6IjczIn19LCJBdXRvU2l6ZSI6MCwiRm9yZWdyb3VuZCI6eyIkaWQiOiIyODUiLCJDb2xvciI6eyIkaWQiOiIyODYiLCJBIjoyNTUsIlIiOjE5NywiRyI6MTU1LCJCIjow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g3IiwiTGluZUNvbG9yIjpudWxsLCJMaW5lV2VpZ2h0IjowLjAsIkxpbmVUeXBlIjowLCJQYXJlbnRTdHlsZSI6bnVsbH0sIlBhcmVudFN0eWxlIjp7IiRyZWYiOiI3MiJ9fSwiRGF0ZUZvcm1hdCI6eyIkaWQiOiIyODgiLCJGb3JtYXRTdHJpbmciOiJNLWQteXl5eSIsIlNlcGFyYXRvciI6Ii0iLCJVc2VJbnRlcm5hdGlvbmFsRGF0ZUZvcm1hdCI6ZmFsc2V9LCJJc1Zpc2libGUiOnRydWUsIlBhcmVudFN0eWxlIjp7IiRyZWYiOiI1MyJ9fSwiUG9zaXRpb24iOnsiJGlkIjoiMjg5IiwiUmF0aW8iOjAuMCwiSXNDdXN0b20iOmZhbHNlfSwiSWQiOiIwNDI4ZWIzMS01NmQ4LTQ2NDItOTNmMi04YjhiZjkwNzIxZGMiLCJUaXRsZSI6IkVudGVyIHlvdXIgbWlsZXN0b25lIGhlcmUiLCJOb3RlIjpudWxsLCJIeXBlcmxpbmsiOm51bGwsIklzQ2hhbmdlZCI6ZmFsc2UsIklzTmV3IjpmYWxzZX0seyIkaWQiOiIyOTAiLCJEYXRlIjoiMjAxNi0wNC0wN1QyMzo1OTo1OS45OTlaIiwiU3R5bGUiOnsiJGlkIjoiMjkxIiwiU2hhcGUiOjcsIkNvbm5lY3Rvck1hcmdpbiI6eyIkcmVmIjoiNTQifSwiQ29ubmVjdG9yU3R5bGUiOnsiJGlkIjoiMjkyIiwiTGluZUNvbG9yIjp7IiRpZCI6IjI5MyIsIiR0eXBlIjoiTkxSRS5Db21tb24uRG9tLlNvbGlkQ29sb3JCcnVzaCwgTkxSRS5Db21tb24iLCJDb2xvciI6eyIkaWQiOiIyOTQiLCJBIjoyNTUsIlIiOjI0OCwiRyI6MTQ3LCJCIjoyOX19LCJMaW5lV2VpZ2h0IjoxLjAsIkxpbmVUeXBlIjowLCJQYXJlbnRTdHlsZSI6eyIkcmVmIjoiNTUifX0sIklzQmVsb3dUaW1lYmFuZCI6ZmFsc2UsIkhpZGVEYXRlIjpmYWxzZSwiU2hhcGVTaXplIjowLCJTcGFjaW5nIjoyLjAsIlBhZGRpbmciOnsiJHJlZiI6IjU4In0sIlNoYXBlU3R5bGUiOnsiJGlkIjoiMjk1IiwiTWFyZ2luIjp7IiRyZWYiOiI2MCJ9LCJQYWRkaW5nIjp7IiRyZWYiOiI2MSJ9LCJCYWNrZ3JvdW5kIjp7IiRyZWYiOiIyOTMifSwiSXNWaXNpYmxlIjp0cnVlLCJXaWR0aCI6MTIuMCwiSGVpZ2h0IjoxNC4wLCJCb3JkZXJTdHlsZSI6eyIkaWQiOiIyOTYiLCJMaW5lQ29sb3IiOnsiJHJlZiI6IjYzIn0sIkxpbmVXZWlnaHQiOjAuMCwiTGluZVR5cGUiOjAsIlBhcmVudFN0eWxlIjp7IiRyZWYiOiI2MiJ9fSwiUGFyZW50U3R5bGUiOnsiJHJlZiI6IjU5In19LCJUaXRsZVN0eWxlIjp7IiRpZCI6IjI5NyIsIkZvbnRTZXR0aW5ncyI6eyIkaWQiOiIyOTgiLCJGb250U2l6ZSI6MTEsIkZvbnROYW1lIjoiQ2FsaWJyaSIsIklzQm9sZCI6dHJ1ZSwiSXNJdGFsaWMiOmZhbHNlLCJJc1VuZGVybGluZWQiOmZhbHNlLCJQYXJlbnRTdHlsZSI6eyIkcmVmIjoiNjYifX0sIkF1dG9TaXplIjoyLCJGb3JlZ3JvdW5kIjp7IiRyZWYiOiI2NyJ9LCJNYXhXaWR0aCI6NzguMDAxNjU1NTc4NjEzMjgx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TkiLCJMaW5lQ29sb3IiOm51bGwsIkxpbmVXZWlnaHQiOjAuMCwiTGluZVR5cGUiOjAsIlBhcmVudFN0eWxlIjpudWxsfSwiUGFyZW50U3R5bGUiOnsiJHJlZiI6IjY1In19LCJEYXRlU3R5bGUiOnsiJGlkIjoiMzAwIiwiRm9udFNldHRpbmdzIjp7IiRpZCI6IjMwMSIsIkZvbnRTaXplIjoxMCwiRm9udE5hbWUiOiJDYWxpYnJpIiwiSXNCb2xkIjpmYWxzZSwiSXNJdGFsaWMiOmZhbHNlLCJJc1VuZGVybGluZWQiOmZhbHNlLCJQYXJlbnRTdHlsZSI6eyIkcmVmIjoiNzMifX0sIkF1dG9TaXplIjowLCJGb3JlZ3JvdW5kIjp7IiRpZCI6IjMwMiIsIkNvbG9yIjp7IiRpZCI6IjMwMyIsIkEiOjI1NSwiUiI6MjQ4LCJHIjoxNDcsIkIiOjI5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A0IiwiTGluZUNvbG9yIjpudWxsLCJMaW5lV2VpZ2h0IjowLjAsIkxpbmVUeXBlIjowLCJQYXJlbnRTdHlsZSI6bnVsbH0sIlBhcmVudFN0eWxlIjp7IiRyZWYiOiI3MiJ9fSwiRGF0ZUZvcm1hdCI6eyIkaWQiOiIzMDUiLCJGb3JtYXRTdHJpbmciOiJNLWQteXl5eSIsIlNlcGFyYXRvciI6Ii0iLCJVc2VJbnRlcm5hdGlvbmFsRGF0ZUZvcm1hdCI6ZmFsc2V9LCJJc1Zpc2libGUiOnRydWUsIlBhcmVudFN0eWxlIjp7IiRyZWYiOiI1MyJ9fSwiUG9zaXRpb24iOnsiJGlkIjoiMzA2IiwiUmF0aW8iOjAuMjIzOTExNDgzMTk5NTA4MSwiSXNDdXN0b20iOnRydWV9LCJJZCI6IjEwMjNmOWNmLThlNzItNGRlNS04YWJkLTY2MDA5MGZmZGE5OCIsIlRpdGxlIjoiRW50ZXIgeW91ciBtaWxlc3RvbmUgaGVyZSIsIk5vdGUiOm51bGwsIkh5cGVybGluayI6bnVsbCwiSXNDaGFuZ2VkIjpmYWxzZSwiSXNOZXciOmZhbHNlfSx7IiRpZCI6IjMwNyIsIkRhdGUiOiIyMDE2LTA1LTI2VDIzOjU5OjU5Ljk5OVoiLCJTdHlsZSI6eyIkaWQiOiIzMDgiLCJTaGFwZSI6NywiQ29ubmVjdG9yTWFyZ2luIjp7IiRyZWYiOiI1NCJ9LCJDb25uZWN0b3JTdHlsZSI6eyIkaWQiOiIzMDkiLCJMaW5lQ29sb3IiOnsiJGlkIjoiMzEwIiwiJHR5cGUiOiJOTFJFLkNvbW1vbi5Eb20uU29saWRDb2xvckJydXNoLCBOTFJFLkNvbW1vbiIsIkNvbG9yIjp7IiRpZCI6IjMxMSIsIkEiOjI1NSwiUiI6MTU2LCJHIjoxMDYsIkIiOjEwNn19LCJMaW5lV2VpZ2h0IjoxLjAsIkxpbmVUeXBlIjowLCJQYXJlbnRTdHlsZSI6eyIkcmVmIjoiNTUifX0sIklzQmVsb3dUaW1lYmFuZCI6ZmFsc2UsIkhpZGVEYXRlIjpmYWxzZSwiU2hhcGVTaXplIjowLCJTcGFjaW5nIjoyLjAsIlBhZGRpbmciOnsiJHJlZiI6IjU4In0sIlNoYXBlU3R5bGUiOnsiJGlkIjoiMzEyIiwiTWFyZ2luIjp7IiRyZWYiOiI2MCJ9LCJQYWRkaW5nIjp7IiRyZWYiOiI2MSJ9LCJCYWNrZ3JvdW5kIjp7IiRpZCI6IjMxMyIsIkNvbG9yIjp7IiRpZCI6IjMxNCIsIkEiOjI1NSwiUiI6MTU2LCJHIjoxMDYsIkIiOjEwNn19LCJJc1Zpc2libGUiOnRydWUsIldpZHRoIjoxMi4wLCJIZWlnaHQiOjE0LjAsIkJvcmRlclN0eWxlIjp7IiRpZCI6IjMxNSIsIkxpbmVDb2xvciI6eyIkcmVmIjoiNjMifSwiTGluZVdlaWdodCI6MC4wLCJMaW5lVHlwZSI6MCwiUGFyZW50U3R5bGUiOnsiJHJlZiI6IjYyIn19LCJQYXJlbnRTdHlsZSI6eyIkcmVmIjoiNTkifX0sIlRpdGxlU3R5bGUiOnsiJGlkIjoiMzE2IiwiRm9udFNldHRpbmdzIjp7IiRpZCI6IjMxN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E4IiwiTGluZUNvbG9yIjpudWxsLCJMaW5lV2VpZ2h0IjowLjAsIkxpbmVUeXBlIjowLCJQYXJlbnRTdHlsZSI6bnVsbH0sIlBhcmVudFN0eWxlIjp7IiRyZWYiOiI2NSJ9fSwiRGF0ZVN0eWxlIjp7IiRpZCI6IjMxOSIsIkZvbnRTZXR0aW5ncyI6eyIkaWQiOiIzMjAiLCJGb250U2l6ZSI6MTAsIkZvbnROYW1lIjoiQ2FsaWJyaSIsIklzQm9sZCI6ZmFsc2UsIklzSXRhbGljIjpmYWxzZSwiSXNVbmRlcmxpbmVkIjpmYWxzZSwiUGFyZW50U3R5bGUiOnsiJHJlZiI6IjczIn19LCJBdXRvU2l6ZSI6MCwiRm9yZWdyb3VuZCI6eyIkaWQiOiIzMjEiLCJDb2xvciI6eyIkaWQiOiIzMjIiLCJBIjoyNTUsIlIiOjE1NiwiRyI6MTA2LCJCIjoxMDZ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MjMiLCJMaW5lQ29sb3IiOm51bGwsIkxpbmVXZWlnaHQiOjAuMCwiTGluZVR5cGUiOjAsIlBhcmVudFN0eWxlIjpudWxsfSwiUGFyZW50U3R5bGUiOnsiJHJlZiI6IjcyIn19LCJEYXRlRm9ybWF0Ijp7IiRpZCI6IjMyNCIsIkZvcm1hdFN0cmluZyI6Ik0tZC15eXl5IiwiU2VwYXJhdG9yIjoiLSIsIlVzZUludGVybmF0aW9uYWxEYXRlRm9ybWF0IjpmYWxzZX0sIklzVmlzaWJsZSI6dHJ1ZSwiUGFyZW50U3R5bGUiOnsiJHJlZiI6IjUzIn19LCJQb3NpdGlvbiI6eyIkaWQiOiIzMjUiLCJSYXRpbyI6MC4wLCJJc0N1c3RvbSI6ZmFsc2V9LCJJZCI6ImUyODRjOGMzLWY0YTMtNDQ0NC05YjdiLTlkYmZhZWYwZmRhOCIsIlRpdGxlIjoiRW50ZXIgeW91ciBtaWxlc3RvbmUgaGVyZSIsIk5vdGUiOm51bGwsIkh5cGVybGluayI6bnVsbCwiSXNDaGFuZ2VkIjpmYWxzZSwiSXNOZXciOmZhbHNlfSx7IiRpZCI6IjMyNiIsIkRhdGUiOiIyMDE2LTA3LTE0VDIzOjU5OjU5Ljk5OVoiLCJTdHlsZSI6eyIkaWQiOiIzMjciLCJTaGFwZSI6NywiQ29ubmVjdG9yTWFyZ2luIjp7IiRyZWYiOiI1NCJ9LCJDb25uZWN0b3JTdHlsZSI6eyIkaWQiOiIzMjgiLCJMaW5lQ29sb3IiOnsiJGlkIjoiMzI5IiwiJHR5cGUiOiJOTFJFLkNvbW1vbi5Eb20uU29saWRDb2xvckJydXNoLCBOTFJFLkNvbW1vbiIsIkNvbG9yIjp7IiRpZCI6IjMzMCIsIkEiOjI1NSwiUiI6MjM2LCJHIjoxMTIsIkIiOjIyfX0sIkxpbmVXZWlnaHQiOjEuMCwiTGluZVR5cGUiOjAsIlBhcmVudFN0eWxlIjp7IiRyZWYiOiI1NSJ9fSwiSXNCZWxvd1RpbWViYW5kIjpmYWxzZSwiSGlkZURhdGUiOmZhbHNlLCJTaGFwZVNpemUiOjAsIlNwYWNpbmciOjIuMCwiUGFkZGluZyI6eyIkcmVmIjoiNTgifSwiU2hhcGVTdHlsZSI6eyIkaWQiOiIzMzEiLCJNYXJnaW4iOnsiJHJlZiI6IjYwIn0sIlBhZGRpbmciOnsiJHJlZiI6IjYxIn0sIkJhY2tncm91bmQiOnsiJHJlZiI6IjMyOSJ9LCJJc1Zpc2libGUiOnRydWUsIldpZHRoIjoxMi4wLCJIZWlnaHQiOjE0LjAsIkJvcmRlclN0eWxlIjp7IiRpZCI6IjMzMiIsIkxpbmVDb2xvciI6eyIkcmVmIjoiNjMifSwiTGluZVdlaWdodCI6MC4wLCJMaW5lVHlwZSI6MCwiUGFyZW50U3R5bGUiOnsiJHJlZiI6IjYyIn19LCJQYXJlbnRTdHlsZSI6eyIkcmVmIjoiNTkifX0sIlRpdGxlU3R5bGUiOnsiJGlkIjoiMzMzIiwiRm9udFNldHRpbmdzIjp7IiRpZCI6IjMzNCIsIkZvbnRTaXplIjoxMSwiRm9udE5hbWUiOiJDYWxpYnJpIiwiSXNCb2xkIjp0cnVlLCJJc0l0YWxpYyI6ZmFsc2UsIklzVW5kZXJsaW5lZCI6ZmFsc2UsIlBhcmVudFN0eWxlIjp7IiRyZWYiOiI2NiJ9fSwiQXV0b1NpemUiOjIsIkZvcmVncm91bmQiOnsiJHJlZiI6IjY3In0sIk1heFdpZHRoIjo4OS41NzkzNjg1OTEzMDg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MzUiLCJMaW5lQ29sb3IiOm51bGwsIkxpbmVXZWlnaHQiOjAuMCwiTGluZVR5cGUiOjAsIlBhcmVudFN0eWxlIjpudWxsfSwiUGFyZW50U3R5bGUiOnsiJHJlZiI6IjY1In19LCJEYXRlU3R5bGUiOnsiJGlkIjoiMzM2IiwiRm9udFNldHRpbmdzIjp7IiRpZCI6IjMzNyIsIkZvbnRTaXplIjoxMCwiRm9udE5hbWUiOiJDYWxpYnJpIiwiSXNCb2xkIjpmYWxzZSwiSXNJdGFsaWMiOmZhbHNlLCJJc1VuZGVybGluZWQiOmZhbHNlLCJQYXJlbnRTdHlsZSI6eyIkcmVmIjoiNzMifX0sIkF1dG9TaXplIjowLCJGb3JlZ3JvdW5kIjp7IiRpZCI6IjMzOCIsIkNvbG9yIjp7IiRpZCI6IjMzOSIsIkEiOjI1NSwiUiI6MjM2LCJHIjoxMTIsIkIiOjIy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QwIiwiTGluZUNvbG9yIjpudWxsLCJMaW5lV2VpZ2h0IjowLjAsIkxpbmVUeXBlIjowLCJQYXJlbnRTdHlsZSI6bnVsbH0sIlBhcmVudFN0eWxlIjp7IiRyZWYiOiI3MiJ9fSwiRGF0ZUZvcm1hdCI6eyIkaWQiOiIzNDEiLCJGb3JtYXRTdHJpbmciOiJNLWQteXl5eSIsIlNlcGFyYXRvciI6Ii0iLCJVc2VJbnRlcm5hdGlvbmFsRGF0ZUZvcm1hdCI6ZmFsc2V9LCJJc1Zpc2libGUiOnRydWUsIlBhcmVudFN0eWxlIjp7IiRyZWYiOiI1MyJ9fSwiUG9zaXRpb24iOnsiJGlkIjoiMzQyIiwiUmF0aW8iOjAuMCwiSXNDdXN0b20iOmZhbHNlfSwiSWQiOiJhNzJhMWU4My1mNDIzLTRmOWItOWY3Ny1hMTVkMjMxM2U2ZGMiLCJUaXRsZSI6IkVudGVyIHlvdXIgbWlsZXN0b25lIGhlcmUiLCJOb3RlIjpudWxsLCJIeXBlcmxpbmsiOm51bGwsIklzQ2hhbmdlZCI6ZmFsc2UsIklzTmV3IjpmYWxzZX1dLCJUYXNrcyI6W10sIlNldHRpbmdzIjp7IiRpZCI6IjM0MyIsIkltcGFPcHRpb25zIjp7IiRpZCI6IjM0NC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X0="/>
  <p:tag name="__MASTER" val="__part_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10631</TotalTime>
  <Words>1970</Words>
  <Application>Microsoft Office PowerPoint</Application>
  <PresentationFormat>On-screen Show (4:3)</PresentationFormat>
  <Paragraphs>920</Paragraphs>
  <Slides>38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宋体</vt:lpstr>
      <vt:lpstr>Arial</vt:lpstr>
      <vt:lpstr>Calibri</vt:lpstr>
      <vt:lpstr>Calisto MT</vt:lpstr>
      <vt:lpstr>Wingdings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British Columbia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Aneeq Siddiqui</dc:creator>
  <cp:lastModifiedBy>Brandon Frison</cp:lastModifiedBy>
  <cp:revision>200</cp:revision>
  <dcterms:created xsi:type="dcterms:W3CDTF">2016-03-04T03:58:07Z</dcterms:created>
  <dcterms:modified xsi:type="dcterms:W3CDTF">2016-03-13T21:10:44Z</dcterms:modified>
</cp:coreProperties>
</file>